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8" r:id="rId4"/>
  </p:sldMasterIdLst>
  <p:notesMasterIdLst>
    <p:notesMasterId r:id="rId28"/>
  </p:notesMasterIdLst>
  <p:sldIdLst>
    <p:sldId id="256" r:id="rId5"/>
    <p:sldId id="259" r:id="rId6"/>
    <p:sldId id="280" r:id="rId7"/>
    <p:sldId id="282" r:id="rId8"/>
    <p:sldId id="262" r:id="rId9"/>
    <p:sldId id="299" r:id="rId10"/>
    <p:sldId id="287" r:id="rId11"/>
    <p:sldId id="264" r:id="rId12"/>
    <p:sldId id="284" r:id="rId13"/>
    <p:sldId id="267" r:id="rId14"/>
    <p:sldId id="286" r:id="rId15"/>
    <p:sldId id="288" r:id="rId16"/>
    <p:sldId id="289" r:id="rId17"/>
    <p:sldId id="290" r:id="rId18"/>
    <p:sldId id="291" r:id="rId19"/>
    <p:sldId id="292" r:id="rId20"/>
    <p:sldId id="293" r:id="rId21"/>
    <p:sldId id="294" r:id="rId22"/>
    <p:sldId id="295" r:id="rId23"/>
    <p:sldId id="296" r:id="rId24"/>
    <p:sldId id="297" r:id="rId25"/>
    <p:sldId id="298" r:id="rId26"/>
    <p:sldId id="30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B8A4F-CA8B-401D-82C0-73E31B619366}" v="166" dt="2023-11-23T16:42:58.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Summerfield | TRICS" userId="a3705f37-cb07-456f-a0c4-b98960bfc686" providerId="ADAL" clId="{97EEC025-33D4-481F-91C0-EE5A9565822A}"/>
    <pc:docChg chg="undo custSel addSld delSld modSld sldOrd">
      <pc:chgData name="Harry Summerfield | TRICS" userId="a3705f37-cb07-456f-a0c4-b98960bfc686" providerId="ADAL" clId="{97EEC025-33D4-481F-91C0-EE5A9565822A}" dt="2023-11-23T18:11:04.794" v="15593" actId="20577"/>
      <pc:docMkLst>
        <pc:docMk/>
      </pc:docMkLst>
      <pc:sldChg chg="modSp mod modNotesTx">
        <pc:chgData name="Harry Summerfield | TRICS" userId="a3705f37-cb07-456f-a0c4-b98960bfc686" providerId="ADAL" clId="{97EEC025-33D4-481F-91C0-EE5A9565822A}" dt="2023-11-07T09:52:16.954" v="411" actId="20577"/>
        <pc:sldMkLst>
          <pc:docMk/>
          <pc:sldMk cId="1888121834" sldId="256"/>
        </pc:sldMkLst>
        <pc:spChg chg="mod">
          <ac:chgData name="Harry Summerfield | TRICS" userId="a3705f37-cb07-456f-a0c4-b98960bfc686" providerId="ADAL" clId="{97EEC025-33D4-481F-91C0-EE5A9565822A}" dt="2023-11-07T09:50:33.189" v="49" actId="20577"/>
          <ac:spMkLst>
            <pc:docMk/>
            <pc:sldMk cId="1888121834" sldId="256"/>
            <ac:spMk id="2" creationId="{00000000-0000-0000-0000-000000000000}"/>
          </ac:spMkLst>
        </pc:spChg>
      </pc:sldChg>
      <pc:sldChg chg="addSp delSp modSp mod delAnim modAnim modNotesTx">
        <pc:chgData name="Harry Summerfield | TRICS" userId="a3705f37-cb07-456f-a0c4-b98960bfc686" providerId="ADAL" clId="{97EEC025-33D4-481F-91C0-EE5A9565822A}" dt="2023-11-23T18:10:57.894" v="15590" actId="20577"/>
        <pc:sldMkLst>
          <pc:docMk/>
          <pc:sldMk cId="1997197960" sldId="259"/>
        </pc:sldMkLst>
        <pc:spChg chg="mod">
          <ac:chgData name="Harry Summerfield | TRICS" userId="a3705f37-cb07-456f-a0c4-b98960bfc686" providerId="ADAL" clId="{97EEC025-33D4-481F-91C0-EE5A9565822A}" dt="2023-11-07T09:53:36.053" v="487" actId="20577"/>
          <ac:spMkLst>
            <pc:docMk/>
            <pc:sldMk cId="1997197960" sldId="259"/>
            <ac:spMk id="2" creationId="{00000000-0000-0000-0000-000000000000}"/>
          </ac:spMkLst>
        </pc:spChg>
        <pc:spChg chg="mod">
          <ac:chgData name="Harry Summerfield | TRICS" userId="a3705f37-cb07-456f-a0c4-b98960bfc686" providerId="ADAL" clId="{97EEC025-33D4-481F-91C0-EE5A9565822A}" dt="2023-11-07T10:00:25.557" v="1148" actId="14100"/>
          <ac:spMkLst>
            <pc:docMk/>
            <pc:sldMk cId="1997197960" sldId="259"/>
            <ac:spMk id="3" creationId="{00000000-0000-0000-0000-000000000000}"/>
          </ac:spMkLst>
        </pc:spChg>
        <pc:spChg chg="add del mod">
          <ac:chgData name="Harry Summerfield | TRICS" userId="a3705f37-cb07-456f-a0c4-b98960bfc686" providerId="ADAL" clId="{97EEC025-33D4-481F-91C0-EE5A9565822A}" dt="2023-11-07T11:25:22.080" v="1487"/>
          <ac:spMkLst>
            <pc:docMk/>
            <pc:sldMk cId="1997197960" sldId="259"/>
            <ac:spMk id="8" creationId="{F521D2ED-6BA3-1333-07D8-64E78D51D4A6}"/>
          </ac:spMkLst>
        </pc:spChg>
        <pc:spChg chg="add mod">
          <ac:chgData name="Harry Summerfield | TRICS" userId="a3705f37-cb07-456f-a0c4-b98960bfc686" providerId="ADAL" clId="{97EEC025-33D4-481F-91C0-EE5A9565822A}" dt="2023-11-07T11:25:55.328" v="1504" actId="1076"/>
          <ac:spMkLst>
            <pc:docMk/>
            <pc:sldMk cId="1997197960" sldId="259"/>
            <ac:spMk id="9" creationId="{93467E14-04BF-1CED-9245-7E891F7BFC74}"/>
          </ac:spMkLst>
        </pc:spChg>
        <pc:picChg chg="del">
          <ac:chgData name="Harry Summerfield | TRICS" userId="a3705f37-cb07-456f-a0c4-b98960bfc686" providerId="ADAL" clId="{97EEC025-33D4-481F-91C0-EE5A9565822A}" dt="2023-11-07T09:53:52.912" v="488" actId="478"/>
          <ac:picMkLst>
            <pc:docMk/>
            <pc:sldMk cId="1997197960" sldId="259"/>
            <ac:picMk id="5" creationId="{1B4BA908-71AA-E01C-8254-ACCBECC34E4B}"/>
          </ac:picMkLst>
        </pc:picChg>
        <pc:picChg chg="add mod">
          <ac:chgData name="Harry Summerfield | TRICS" userId="a3705f37-cb07-456f-a0c4-b98960bfc686" providerId="ADAL" clId="{97EEC025-33D4-481F-91C0-EE5A9565822A}" dt="2023-11-07T10:00:39.643" v="1152" actId="14100"/>
          <ac:picMkLst>
            <pc:docMk/>
            <pc:sldMk cId="1997197960" sldId="259"/>
            <ac:picMk id="7" creationId="{97854E81-6312-28AE-CA34-8A5D4F90D135}"/>
          </ac:picMkLst>
        </pc:picChg>
      </pc:sldChg>
      <pc:sldChg chg="modSp mod modAnim modNotesTx">
        <pc:chgData name="Harry Summerfield | TRICS" userId="a3705f37-cb07-456f-a0c4-b98960bfc686" providerId="ADAL" clId="{97EEC025-33D4-481F-91C0-EE5A9565822A}" dt="2023-11-22T14:29:00.449" v="15473" actId="20577"/>
        <pc:sldMkLst>
          <pc:docMk/>
          <pc:sldMk cId="2909900560" sldId="262"/>
        </pc:sldMkLst>
        <pc:spChg chg="mod">
          <ac:chgData name="Harry Summerfield | TRICS" userId="a3705f37-cb07-456f-a0c4-b98960bfc686" providerId="ADAL" clId="{97EEC025-33D4-481F-91C0-EE5A9565822A}" dt="2023-11-07T12:01:43.009" v="4205" actId="20577"/>
          <ac:spMkLst>
            <pc:docMk/>
            <pc:sldMk cId="2909900560" sldId="262"/>
            <ac:spMk id="2" creationId="{00000000-0000-0000-0000-000000000000}"/>
          </ac:spMkLst>
        </pc:spChg>
        <pc:spChg chg="mod">
          <ac:chgData name="Harry Summerfield | TRICS" userId="a3705f37-cb07-456f-a0c4-b98960bfc686" providerId="ADAL" clId="{97EEC025-33D4-481F-91C0-EE5A9565822A}" dt="2023-11-07T12:06:43.811" v="4888" actId="27636"/>
          <ac:spMkLst>
            <pc:docMk/>
            <pc:sldMk cId="2909900560" sldId="262"/>
            <ac:spMk id="3" creationId="{00000000-0000-0000-0000-000000000000}"/>
          </ac:spMkLst>
        </pc:spChg>
      </pc:sldChg>
      <pc:sldChg chg="addSp delSp modSp mod addAnim delAnim modAnim modNotesTx">
        <pc:chgData name="Harry Summerfield | TRICS" userId="a3705f37-cb07-456f-a0c4-b98960bfc686" providerId="ADAL" clId="{97EEC025-33D4-481F-91C0-EE5A9565822A}" dt="2023-11-23T14:28:15.376" v="15575" actId="20577"/>
        <pc:sldMkLst>
          <pc:docMk/>
          <pc:sldMk cId="3961123629" sldId="264"/>
        </pc:sldMkLst>
        <pc:spChg chg="add del mod">
          <ac:chgData name="Harry Summerfield | TRICS" userId="a3705f37-cb07-456f-a0c4-b98960bfc686" providerId="ADAL" clId="{97EEC025-33D4-481F-91C0-EE5A9565822A}" dt="2023-11-07T13:29:17.567" v="6407" actId="20577"/>
          <ac:spMkLst>
            <pc:docMk/>
            <pc:sldMk cId="3961123629" sldId="264"/>
            <ac:spMk id="2" creationId="{00000000-0000-0000-0000-000000000000}"/>
          </ac:spMkLst>
        </pc:spChg>
        <pc:spChg chg="add del mod">
          <ac:chgData name="Harry Summerfield | TRICS" userId="a3705f37-cb07-456f-a0c4-b98960bfc686" providerId="ADAL" clId="{97EEC025-33D4-481F-91C0-EE5A9565822A}" dt="2023-11-07T13:19:54.915" v="5294" actId="478"/>
          <ac:spMkLst>
            <pc:docMk/>
            <pc:sldMk cId="3961123629" sldId="264"/>
            <ac:spMk id="3" creationId="{00000000-0000-0000-0000-000000000000}"/>
          </ac:spMkLst>
        </pc:spChg>
        <pc:spChg chg="del mod">
          <ac:chgData name="Harry Summerfield | TRICS" userId="a3705f37-cb07-456f-a0c4-b98960bfc686" providerId="ADAL" clId="{97EEC025-33D4-481F-91C0-EE5A9565822A}" dt="2023-11-07T12:08:46.018" v="4995" actId="478"/>
          <ac:spMkLst>
            <pc:docMk/>
            <pc:sldMk cId="3961123629" sldId="264"/>
            <ac:spMk id="8" creationId="{6CB3974F-E5E5-F4A9-121E-216DFB3FDBA9}"/>
          </ac:spMkLst>
        </pc:spChg>
        <pc:picChg chg="del">
          <ac:chgData name="Harry Summerfield | TRICS" userId="a3705f37-cb07-456f-a0c4-b98960bfc686" providerId="ADAL" clId="{97EEC025-33D4-481F-91C0-EE5A9565822A}" dt="2023-11-07T12:08:43.515" v="4993" actId="478"/>
          <ac:picMkLst>
            <pc:docMk/>
            <pc:sldMk cId="3961123629" sldId="264"/>
            <ac:picMk id="5" creationId="{17B4EEE9-7930-8B9B-4DC6-18E86D28916C}"/>
          </ac:picMkLst>
        </pc:picChg>
        <pc:picChg chg="add del mod">
          <ac:chgData name="Harry Summerfield | TRICS" userId="a3705f37-cb07-456f-a0c4-b98960bfc686" providerId="ADAL" clId="{97EEC025-33D4-481F-91C0-EE5A9565822A}" dt="2023-11-07T13:19:51.427" v="5291" actId="22"/>
          <ac:picMkLst>
            <pc:docMk/>
            <pc:sldMk cId="3961123629" sldId="264"/>
            <ac:picMk id="7" creationId="{272F35A8-9013-C625-B59D-4EAF36972B85}"/>
          </ac:picMkLst>
        </pc:picChg>
        <pc:picChg chg="add mod">
          <ac:chgData name="Harry Summerfield | TRICS" userId="a3705f37-cb07-456f-a0c4-b98960bfc686" providerId="ADAL" clId="{97EEC025-33D4-481F-91C0-EE5A9565822A}" dt="2023-11-07T13:20:02.534" v="5298" actId="1076"/>
          <ac:picMkLst>
            <pc:docMk/>
            <pc:sldMk cId="3961123629" sldId="264"/>
            <ac:picMk id="10" creationId="{7816A6AC-5519-3F19-7EA9-6482029246DA}"/>
          </ac:picMkLst>
        </pc:picChg>
        <pc:picChg chg="add mod">
          <ac:chgData name="Harry Summerfield | TRICS" userId="a3705f37-cb07-456f-a0c4-b98960bfc686" providerId="ADAL" clId="{97EEC025-33D4-481F-91C0-EE5A9565822A}" dt="2023-11-07T13:20:30.534" v="5304" actId="14100"/>
          <ac:picMkLst>
            <pc:docMk/>
            <pc:sldMk cId="3961123629" sldId="264"/>
            <ac:picMk id="12" creationId="{CB9B7181-263B-944A-AF1E-D363865A9D80}"/>
          </ac:picMkLst>
        </pc:picChg>
      </pc:sldChg>
      <pc:sldChg chg="del">
        <pc:chgData name="Harry Summerfield | TRICS" userId="a3705f37-cb07-456f-a0c4-b98960bfc686" providerId="ADAL" clId="{97EEC025-33D4-481F-91C0-EE5A9565822A}" dt="2023-11-07T13:34:59.887" v="6953" actId="47"/>
        <pc:sldMkLst>
          <pc:docMk/>
          <pc:sldMk cId="949887885" sldId="266"/>
        </pc:sldMkLst>
      </pc:sldChg>
      <pc:sldChg chg="addSp delSp modSp mod delAnim modNotesTx">
        <pc:chgData name="Harry Summerfield | TRICS" userId="a3705f37-cb07-456f-a0c4-b98960bfc686" providerId="ADAL" clId="{97EEC025-33D4-481F-91C0-EE5A9565822A}" dt="2023-11-22T14:37:50.016" v="15479" actId="20577"/>
        <pc:sldMkLst>
          <pc:docMk/>
          <pc:sldMk cId="14770544" sldId="267"/>
        </pc:sldMkLst>
        <pc:spChg chg="mod">
          <ac:chgData name="Harry Summerfield | TRICS" userId="a3705f37-cb07-456f-a0c4-b98960bfc686" providerId="ADAL" clId="{97EEC025-33D4-481F-91C0-EE5A9565822A}" dt="2023-11-07T13:35:24.983" v="7001" actId="20577"/>
          <ac:spMkLst>
            <pc:docMk/>
            <pc:sldMk cId="14770544" sldId="267"/>
            <ac:spMk id="2" creationId="{387D6E31-EFE3-6CBC-0143-1B59E4CA0087}"/>
          </ac:spMkLst>
        </pc:spChg>
        <pc:spChg chg="del">
          <ac:chgData name="Harry Summerfield | TRICS" userId="a3705f37-cb07-456f-a0c4-b98960bfc686" providerId="ADAL" clId="{97EEC025-33D4-481F-91C0-EE5A9565822A}" dt="2023-11-07T13:35:04.659" v="6955" actId="478"/>
          <ac:spMkLst>
            <pc:docMk/>
            <pc:sldMk cId="14770544" sldId="267"/>
            <ac:spMk id="3" creationId="{2AD53127-3F14-2810-BB84-54B5F709F3CF}"/>
          </ac:spMkLst>
        </pc:spChg>
        <pc:spChg chg="del">
          <ac:chgData name="Harry Summerfield | TRICS" userId="a3705f37-cb07-456f-a0c4-b98960bfc686" providerId="ADAL" clId="{97EEC025-33D4-481F-91C0-EE5A9565822A}" dt="2023-11-07T13:35:07.767" v="6957" actId="478"/>
          <ac:spMkLst>
            <pc:docMk/>
            <pc:sldMk cId="14770544" sldId="267"/>
            <ac:spMk id="7" creationId="{044084F8-484E-5647-CF71-E6F6E8FB4769}"/>
          </ac:spMkLst>
        </pc:spChg>
        <pc:spChg chg="add del mod">
          <ac:chgData name="Harry Summerfield | TRICS" userId="a3705f37-cb07-456f-a0c4-b98960bfc686" providerId="ADAL" clId="{97EEC025-33D4-481F-91C0-EE5A9565822A}" dt="2023-11-07T13:35:06.411" v="6956" actId="478"/>
          <ac:spMkLst>
            <pc:docMk/>
            <pc:sldMk cId="14770544" sldId="267"/>
            <ac:spMk id="8" creationId="{D29757D7-5146-A937-3942-5E9E8A59B525}"/>
          </ac:spMkLst>
        </pc:spChg>
        <pc:graphicFrameChg chg="del">
          <ac:chgData name="Harry Summerfield | TRICS" userId="a3705f37-cb07-456f-a0c4-b98960bfc686" providerId="ADAL" clId="{97EEC025-33D4-481F-91C0-EE5A9565822A}" dt="2023-11-07T13:35:02.368" v="6954" actId="478"/>
          <ac:graphicFrameMkLst>
            <pc:docMk/>
            <pc:sldMk cId="14770544" sldId="267"/>
            <ac:graphicFrameMk id="5" creationId="{5FA6C56A-C941-84F3-CEC5-3CBA17C11696}"/>
          </ac:graphicFrameMkLst>
        </pc:graphicFrameChg>
        <pc:picChg chg="add mod">
          <ac:chgData name="Harry Summerfield | TRICS" userId="a3705f37-cb07-456f-a0c4-b98960bfc686" providerId="ADAL" clId="{97EEC025-33D4-481F-91C0-EE5A9565822A}" dt="2023-11-07T13:35:42.735" v="7005" actId="1076"/>
          <ac:picMkLst>
            <pc:docMk/>
            <pc:sldMk cId="14770544" sldId="267"/>
            <ac:picMk id="10" creationId="{51F0F066-3028-86AC-64D3-E7D3314F8C70}"/>
          </ac:picMkLst>
        </pc:picChg>
        <pc:picChg chg="add mod">
          <ac:chgData name="Harry Summerfield | TRICS" userId="a3705f37-cb07-456f-a0c4-b98960bfc686" providerId="ADAL" clId="{97EEC025-33D4-481F-91C0-EE5A9565822A}" dt="2023-11-07T13:36:23.336" v="7009" actId="1076"/>
          <ac:picMkLst>
            <pc:docMk/>
            <pc:sldMk cId="14770544" sldId="267"/>
            <ac:picMk id="12" creationId="{40F91F6E-E5BD-9E9C-9625-EB4BFA867995}"/>
          </ac:picMkLst>
        </pc:picChg>
      </pc:sldChg>
      <pc:sldChg chg="addSp delSp modSp mod delAnim modNotesTx">
        <pc:chgData name="Harry Summerfield | TRICS" userId="a3705f37-cb07-456f-a0c4-b98960bfc686" providerId="ADAL" clId="{97EEC025-33D4-481F-91C0-EE5A9565822A}" dt="2023-11-07T13:38:39.599" v="7135" actId="20577"/>
        <pc:sldMkLst>
          <pc:docMk/>
          <pc:sldMk cId="3609313749" sldId="268"/>
        </pc:sldMkLst>
        <pc:spChg chg="mod">
          <ac:chgData name="Harry Summerfield | TRICS" userId="a3705f37-cb07-456f-a0c4-b98960bfc686" providerId="ADAL" clId="{97EEC025-33D4-481F-91C0-EE5A9565822A}" dt="2023-11-07T13:36:52.810" v="7018" actId="20577"/>
          <ac:spMkLst>
            <pc:docMk/>
            <pc:sldMk cId="3609313749" sldId="268"/>
            <ac:spMk id="2" creationId="{341FB8D5-D8B2-3A34-FEBC-E02EF8C8244F}"/>
          </ac:spMkLst>
        </pc:spChg>
        <pc:spChg chg="del">
          <ac:chgData name="Harry Summerfield | TRICS" userId="a3705f37-cb07-456f-a0c4-b98960bfc686" providerId="ADAL" clId="{97EEC025-33D4-481F-91C0-EE5A9565822A}" dt="2023-11-07T13:37:43.297" v="7020" actId="478"/>
          <ac:spMkLst>
            <pc:docMk/>
            <pc:sldMk cId="3609313749" sldId="268"/>
            <ac:spMk id="3" creationId="{6613FF83-6255-D8BB-DA70-A434950669D3}"/>
          </ac:spMkLst>
        </pc:spChg>
        <pc:spChg chg="add del mod">
          <ac:chgData name="Harry Summerfield | TRICS" userId="a3705f37-cb07-456f-a0c4-b98960bfc686" providerId="ADAL" clId="{97EEC025-33D4-481F-91C0-EE5A9565822A}" dt="2023-11-07T13:37:45.778" v="7021" actId="478"/>
          <ac:spMkLst>
            <pc:docMk/>
            <pc:sldMk cId="3609313749" sldId="268"/>
            <ac:spMk id="6" creationId="{AD47042B-2EC4-6BB3-91E4-E336B2157861}"/>
          </ac:spMkLst>
        </pc:spChg>
        <pc:picChg chg="add mod">
          <ac:chgData name="Harry Summerfield | TRICS" userId="a3705f37-cb07-456f-a0c4-b98960bfc686" providerId="ADAL" clId="{97EEC025-33D4-481F-91C0-EE5A9565822A}" dt="2023-11-07T13:37:49.377" v="7022"/>
          <ac:picMkLst>
            <pc:docMk/>
            <pc:sldMk cId="3609313749" sldId="268"/>
            <ac:picMk id="7" creationId="{D1F9D3CE-EB7B-AEB7-BC9C-A2E7A1172B3C}"/>
          </ac:picMkLst>
        </pc:picChg>
        <pc:picChg chg="add mod">
          <ac:chgData name="Harry Summerfield | TRICS" userId="a3705f37-cb07-456f-a0c4-b98960bfc686" providerId="ADAL" clId="{97EEC025-33D4-481F-91C0-EE5A9565822A}" dt="2023-11-07T13:38:13.952" v="7027" actId="1076"/>
          <ac:picMkLst>
            <pc:docMk/>
            <pc:sldMk cId="3609313749" sldId="268"/>
            <ac:picMk id="9" creationId="{CAE62829-029D-D000-471C-334F8DD2D159}"/>
          </ac:picMkLst>
        </pc:picChg>
      </pc:sldChg>
      <pc:sldChg chg="addSp modSp mod modAnim modNotesTx">
        <pc:chgData name="Harry Summerfield | TRICS" userId="a3705f37-cb07-456f-a0c4-b98960bfc686" providerId="ADAL" clId="{97EEC025-33D4-481F-91C0-EE5A9565822A}" dt="2023-11-23T18:11:02.612" v="15592" actId="20577"/>
        <pc:sldMkLst>
          <pc:docMk/>
          <pc:sldMk cId="3509001416" sldId="280"/>
        </pc:sldMkLst>
        <pc:spChg chg="mod">
          <ac:chgData name="Harry Summerfield | TRICS" userId="a3705f37-cb07-456f-a0c4-b98960bfc686" providerId="ADAL" clId="{97EEC025-33D4-481F-91C0-EE5A9565822A}" dt="2023-11-07T11:30:39.374" v="1691"/>
          <ac:spMkLst>
            <pc:docMk/>
            <pc:sldMk cId="3509001416" sldId="280"/>
            <ac:spMk id="2" creationId="{A4EC0C93-968A-C82E-A799-AAB6A6E6D887}"/>
          </ac:spMkLst>
        </pc:spChg>
        <pc:spChg chg="mod">
          <ac:chgData name="Harry Summerfield | TRICS" userId="a3705f37-cb07-456f-a0c4-b98960bfc686" providerId="ADAL" clId="{97EEC025-33D4-481F-91C0-EE5A9565822A}" dt="2023-11-07T11:32:14.351" v="1779" actId="14100"/>
          <ac:spMkLst>
            <pc:docMk/>
            <pc:sldMk cId="3509001416" sldId="280"/>
            <ac:spMk id="3" creationId="{9043E01E-E8FB-69D2-A71E-5F809915569A}"/>
          </ac:spMkLst>
        </pc:spChg>
        <pc:spChg chg="add mod">
          <ac:chgData name="Harry Summerfield | TRICS" userId="a3705f37-cb07-456f-a0c4-b98960bfc686" providerId="ADAL" clId="{97EEC025-33D4-481F-91C0-EE5A9565822A}" dt="2023-11-07T11:33:52.175" v="2021" actId="20577"/>
          <ac:spMkLst>
            <pc:docMk/>
            <pc:sldMk cId="3509001416" sldId="280"/>
            <ac:spMk id="7" creationId="{920F8BE8-0696-7537-1BAB-BCC100B702CF}"/>
          </ac:spMkLst>
        </pc:spChg>
        <pc:picChg chg="add mod">
          <ac:chgData name="Harry Summerfield | TRICS" userId="a3705f37-cb07-456f-a0c4-b98960bfc686" providerId="ADAL" clId="{97EEC025-33D4-481F-91C0-EE5A9565822A}" dt="2023-11-07T11:32:09.871" v="1778" actId="14100"/>
          <ac:picMkLst>
            <pc:docMk/>
            <pc:sldMk cId="3509001416" sldId="280"/>
            <ac:picMk id="6" creationId="{ED408EEF-914A-60FE-B359-5A7D66D007AF}"/>
          </ac:picMkLst>
        </pc:picChg>
      </pc:sldChg>
      <pc:sldChg chg="delSp del mod delAnim">
        <pc:chgData name="Harry Summerfield | TRICS" userId="a3705f37-cb07-456f-a0c4-b98960bfc686" providerId="ADAL" clId="{97EEC025-33D4-481F-91C0-EE5A9565822A}" dt="2023-11-07T11:47:00.261" v="2974" actId="47"/>
        <pc:sldMkLst>
          <pc:docMk/>
          <pc:sldMk cId="1130744663" sldId="281"/>
        </pc:sldMkLst>
        <pc:picChg chg="del">
          <ac:chgData name="Harry Summerfield | TRICS" userId="a3705f37-cb07-456f-a0c4-b98960bfc686" providerId="ADAL" clId="{97EEC025-33D4-481F-91C0-EE5A9565822A}" dt="2023-11-07T11:46:55.009" v="2973" actId="478"/>
          <ac:picMkLst>
            <pc:docMk/>
            <pc:sldMk cId="1130744663" sldId="281"/>
            <ac:picMk id="8" creationId="{29581B8E-33D0-C631-CC0B-DA5185B28C68}"/>
          </ac:picMkLst>
        </pc:picChg>
      </pc:sldChg>
      <pc:sldChg chg="addSp delSp modSp mod modAnim modNotesTx">
        <pc:chgData name="Harry Summerfield | TRICS" userId="a3705f37-cb07-456f-a0c4-b98960bfc686" providerId="ADAL" clId="{97EEC025-33D4-481F-91C0-EE5A9565822A}" dt="2023-11-23T18:11:04.794" v="15593" actId="20577"/>
        <pc:sldMkLst>
          <pc:docMk/>
          <pc:sldMk cId="3831687536" sldId="282"/>
        </pc:sldMkLst>
        <pc:spChg chg="mod">
          <ac:chgData name="Harry Summerfield | TRICS" userId="a3705f37-cb07-456f-a0c4-b98960bfc686" providerId="ADAL" clId="{97EEC025-33D4-481F-91C0-EE5A9565822A}" dt="2023-11-07T12:00:18.317" v="4189" actId="1076"/>
          <ac:spMkLst>
            <pc:docMk/>
            <pc:sldMk cId="3831687536" sldId="282"/>
            <ac:spMk id="2" creationId="{89C39104-BD0A-21D8-2390-3D88DDA29D83}"/>
          </ac:spMkLst>
        </pc:spChg>
        <pc:spChg chg="mod">
          <ac:chgData name="Harry Summerfield | TRICS" userId="a3705f37-cb07-456f-a0c4-b98960bfc686" providerId="ADAL" clId="{97EEC025-33D4-481F-91C0-EE5A9565822A}" dt="2023-11-07T11:50:45.886" v="3002" actId="27636"/>
          <ac:spMkLst>
            <pc:docMk/>
            <pc:sldMk cId="3831687536" sldId="282"/>
            <ac:spMk id="3" creationId="{72575517-C0D9-C6CA-9B57-B26F8057AB09}"/>
          </ac:spMkLst>
        </pc:spChg>
        <pc:spChg chg="add del mod">
          <ac:chgData name="Harry Summerfield | TRICS" userId="a3705f37-cb07-456f-a0c4-b98960bfc686" providerId="ADAL" clId="{97EEC025-33D4-481F-91C0-EE5A9565822A}" dt="2023-11-07T11:59:23.531" v="4186"/>
          <ac:spMkLst>
            <pc:docMk/>
            <pc:sldMk cId="3831687536" sldId="282"/>
            <ac:spMk id="9" creationId="{B8225EFA-8EC3-DDFE-16E5-7D8960784768}"/>
          </ac:spMkLst>
        </pc:spChg>
        <pc:spChg chg="add del mod">
          <ac:chgData name="Harry Summerfield | TRICS" userId="a3705f37-cb07-456f-a0c4-b98960bfc686" providerId="ADAL" clId="{97EEC025-33D4-481F-91C0-EE5A9565822A}" dt="2023-11-07T11:55:32.701" v="3512" actId="26606"/>
          <ac:spMkLst>
            <pc:docMk/>
            <pc:sldMk cId="3831687536" sldId="282"/>
            <ac:spMk id="10" creationId="{07753819-AA56-8365-C078-D3328D609009}"/>
          </ac:spMkLst>
        </pc:spChg>
        <pc:graphicFrameChg chg="add del">
          <ac:chgData name="Harry Summerfield | TRICS" userId="a3705f37-cb07-456f-a0c4-b98960bfc686" providerId="ADAL" clId="{97EEC025-33D4-481F-91C0-EE5A9565822A}" dt="2023-11-07T11:55:24.290" v="3510" actId="26606"/>
          <ac:graphicFrameMkLst>
            <pc:docMk/>
            <pc:sldMk cId="3831687536" sldId="282"/>
            <ac:graphicFrameMk id="12" creationId="{FF948B3B-ADD0-9258-9FDE-D0D5D7378851}"/>
          </ac:graphicFrameMkLst>
        </pc:graphicFrameChg>
        <pc:graphicFrameChg chg="add del">
          <ac:chgData name="Harry Summerfield | TRICS" userId="a3705f37-cb07-456f-a0c4-b98960bfc686" providerId="ADAL" clId="{97EEC025-33D4-481F-91C0-EE5A9565822A}" dt="2023-11-07T11:55:32.701" v="3512" actId="26606"/>
          <ac:graphicFrameMkLst>
            <pc:docMk/>
            <pc:sldMk cId="3831687536" sldId="282"/>
            <ac:graphicFrameMk id="13" creationId="{4FD6C4AF-967D-8D6A-13BD-F0E34800E176}"/>
          </ac:graphicFrameMkLst>
        </pc:graphicFrameChg>
        <pc:picChg chg="add del mod">
          <ac:chgData name="Harry Summerfield | TRICS" userId="a3705f37-cb07-456f-a0c4-b98960bfc686" providerId="ADAL" clId="{97EEC025-33D4-481F-91C0-EE5A9565822A}" dt="2023-11-07T11:50:51.953" v="3006" actId="478"/>
          <ac:picMkLst>
            <pc:docMk/>
            <pc:sldMk cId="3831687536" sldId="282"/>
            <ac:picMk id="6" creationId="{C54C72AB-BB6E-3329-8DDE-1495A210F4F1}"/>
          </ac:picMkLst>
        </pc:picChg>
        <pc:picChg chg="add mod">
          <ac:chgData name="Harry Summerfield | TRICS" userId="a3705f37-cb07-456f-a0c4-b98960bfc686" providerId="ADAL" clId="{97EEC025-33D4-481F-91C0-EE5A9565822A}" dt="2023-11-07T11:51:58.753" v="3018" actId="1076"/>
          <ac:picMkLst>
            <pc:docMk/>
            <pc:sldMk cId="3831687536" sldId="282"/>
            <ac:picMk id="8" creationId="{F8AD7842-123A-3538-3451-12CDF0471F85}"/>
          </ac:picMkLst>
        </pc:picChg>
      </pc:sldChg>
      <pc:sldChg chg="del">
        <pc:chgData name="Harry Summerfield | TRICS" userId="a3705f37-cb07-456f-a0c4-b98960bfc686" providerId="ADAL" clId="{97EEC025-33D4-481F-91C0-EE5A9565822A}" dt="2023-11-07T11:59:24.657" v="4187" actId="47"/>
        <pc:sldMkLst>
          <pc:docMk/>
          <pc:sldMk cId="4086451568" sldId="283"/>
        </pc:sldMkLst>
      </pc:sldChg>
      <pc:sldChg chg="addSp delSp modSp mod delAnim modNotesTx">
        <pc:chgData name="Harry Summerfield | TRICS" userId="a3705f37-cb07-456f-a0c4-b98960bfc686" providerId="ADAL" clId="{97EEC025-33D4-481F-91C0-EE5A9565822A}" dt="2023-11-07T13:32:47.324" v="6952" actId="20577"/>
        <pc:sldMkLst>
          <pc:docMk/>
          <pc:sldMk cId="3554347960" sldId="284"/>
        </pc:sldMkLst>
        <pc:spChg chg="mod">
          <ac:chgData name="Harry Summerfield | TRICS" userId="a3705f37-cb07-456f-a0c4-b98960bfc686" providerId="ADAL" clId="{97EEC025-33D4-481F-91C0-EE5A9565822A}" dt="2023-11-07T13:29:36.959" v="6442" actId="20577"/>
          <ac:spMkLst>
            <pc:docMk/>
            <pc:sldMk cId="3554347960" sldId="284"/>
            <ac:spMk id="2" creationId="{7CE75EB6-8CB7-A01C-9723-68FD0B78EFF7}"/>
          </ac:spMkLst>
        </pc:spChg>
        <pc:graphicFrameChg chg="del">
          <ac:chgData name="Harry Summerfield | TRICS" userId="a3705f37-cb07-456f-a0c4-b98960bfc686" providerId="ADAL" clId="{97EEC025-33D4-481F-91C0-EE5A9565822A}" dt="2023-11-07T13:28:34.513" v="6361" actId="478"/>
          <ac:graphicFrameMkLst>
            <pc:docMk/>
            <pc:sldMk cId="3554347960" sldId="284"/>
            <ac:graphicFrameMk id="7" creationId="{DF782071-4349-8B4C-4A55-98C31E2DAF1B}"/>
          </ac:graphicFrameMkLst>
        </pc:graphicFrameChg>
        <pc:picChg chg="add mod">
          <ac:chgData name="Harry Summerfield | TRICS" userId="a3705f37-cb07-456f-a0c4-b98960bfc686" providerId="ADAL" clId="{97EEC025-33D4-481F-91C0-EE5A9565822A}" dt="2023-11-07T13:28:52.251" v="6378"/>
          <ac:picMkLst>
            <pc:docMk/>
            <pc:sldMk cId="3554347960" sldId="284"/>
            <ac:picMk id="4" creationId="{537E2F73-9C31-F579-9365-BDE196016963}"/>
          </ac:picMkLst>
        </pc:picChg>
        <pc:picChg chg="add mod">
          <ac:chgData name="Harry Summerfield | TRICS" userId="a3705f37-cb07-456f-a0c4-b98960bfc686" providerId="ADAL" clId="{97EEC025-33D4-481F-91C0-EE5A9565822A}" dt="2023-11-07T13:30:14.167" v="6447" actId="1076"/>
          <ac:picMkLst>
            <pc:docMk/>
            <pc:sldMk cId="3554347960" sldId="284"/>
            <ac:picMk id="6" creationId="{50CF4EAB-E563-929E-8559-21792429667E}"/>
          </ac:picMkLst>
        </pc:picChg>
      </pc:sldChg>
      <pc:sldChg chg="delSp modSp del mod">
        <pc:chgData name="Harry Summerfield | TRICS" userId="a3705f37-cb07-456f-a0c4-b98960bfc686" providerId="ADAL" clId="{97EEC025-33D4-481F-91C0-EE5A9565822A}" dt="2023-11-07T12:07:54.966" v="4990" actId="47"/>
        <pc:sldMkLst>
          <pc:docMk/>
          <pc:sldMk cId="3153388382" sldId="285"/>
        </pc:sldMkLst>
        <pc:picChg chg="del mod">
          <ac:chgData name="Harry Summerfield | TRICS" userId="a3705f37-cb07-456f-a0c4-b98960bfc686" providerId="ADAL" clId="{97EEC025-33D4-481F-91C0-EE5A9565822A}" dt="2023-11-07T12:07:53.701" v="4989" actId="478"/>
          <ac:picMkLst>
            <pc:docMk/>
            <pc:sldMk cId="3153388382" sldId="285"/>
            <ac:picMk id="7" creationId="{17159E1D-F2EF-76F7-C53B-D591114BEE56}"/>
          </ac:picMkLst>
        </pc:picChg>
      </pc:sldChg>
      <pc:sldChg chg="addSp delSp modSp mod modNotesTx">
        <pc:chgData name="Harry Summerfield | TRICS" userId="a3705f37-cb07-456f-a0c4-b98960bfc686" providerId="ADAL" clId="{97EEC025-33D4-481F-91C0-EE5A9565822A}" dt="2023-11-22T14:37:57.833" v="15481" actId="20577"/>
        <pc:sldMkLst>
          <pc:docMk/>
          <pc:sldMk cId="711604212" sldId="286"/>
        </pc:sldMkLst>
        <pc:spChg chg="del">
          <ac:chgData name="Harry Summerfield | TRICS" userId="a3705f37-cb07-456f-a0c4-b98960bfc686" providerId="ADAL" clId="{97EEC025-33D4-481F-91C0-EE5A9565822A}" dt="2023-11-07T13:41:31.105" v="7197" actId="478"/>
          <ac:spMkLst>
            <pc:docMk/>
            <pc:sldMk cId="711604212" sldId="286"/>
            <ac:spMk id="3" creationId="{8F362428-AF56-9209-9F92-AA611EEADD97}"/>
          </ac:spMkLst>
        </pc:spChg>
        <pc:spChg chg="mod">
          <ac:chgData name="Harry Summerfield | TRICS" userId="a3705f37-cb07-456f-a0c4-b98960bfc686" providerId="ADAL" clId="{97EEC025-33D4-481F-91C0-EE5A9565822A}" dt="2023-11-07T13:41:26.736" v="7195" actId="20577"/>
          <ac:spMkLst>
            <pc:docMk/>
            <pc:sldMk cId="711604212" sldId="286"/>
            <ac:spMk id="5" creationId="{E1C30A26-C186-6D28-C7BE-9182339BDEC2}"/>
          </ac:spMkLst>
        </pc:spChg>
        <pc:spChg chg="add del mod">
          <ac:chgData name="Harry Summerfield | TRICS" userId="a3705f37-cb07-456f-a0c4-b98960bfc686" providerId="ADAL" clId="{97EEC025-33D4-481F-91C0-EE5A9565822A}" dt="2023-11-07T13:40:52.545" v="7137"/>
          <ac:spMkLst>
            <pc:docMk/>
            <pc:sldMk cId="711604212" sldId="286"/>
            <ac:spMk id="72" creationId="{CCE39111-E3B2-8BA3-FE2A-BFC5389E994A}"/>
          </ac:spMkLst>
        </pc:spChg>
        <pc:spChg chg="add del mod">
          <ac:chgData name="Harry Summerfield | TRICS" userId="a3705f37-cb07-456f-a0c4-b98960bfc686" providerId="ADAL" clId="{97EEC025-33D4-481F-91C0-EE5A9565822A}" dt="2023-11-07T13:40:52.545" v="7137"/>
          <ac:spMkLst>
            <pc:docMk/>
            <pc:sldMk cId="711604212" sldId="286"/>
            <ac:spMk id="73" creationId="{5EFBD289-9ADF-33BE-1D70-3E10F0D83970}"/>
          </ac:spMkLst>
        </pc:spChg>
        <pc:spChg chg="add del mod">
          <ac:chgData name="Harry Summerfield | TRICS" userId="a3705f37-cb07-456f-a0c4-b98960bfc686" providerId="ADAL" clId="{97EEC025-33D4-481F-91C0-EE5A9565822A}" dt="2023-11-07T13:40:52.545" v="7137"/>
          <ac:spMkLst>
            <pc:docMk/>
            <pc:sldMk cId="711604212" sldId="286"/>
            <ac:spMk id="74" creationId="{194451E1-AC9A-1951-421B-9D5B04B0B6FE}"/>
          </ac:spMkLst>
        </pc:spChg>
        <pc:spChg chg="add del mod">
          <ac:chgData name="Harry Summerfield | TRICS" userId="a3705f37-cb07-456f-a0c4-b98960bfc686" providerId="ADAL" clId="{97EEC025-33D4-481F-91C0-EE5A9565822A}" dt="2023-11-07T13:40:52.545" v="7137"/>
          <ac:spMkLst>
            <pc:docMk/>
            <pc:sldMk cId="711604212" sldId="286"/>
            <ac:spMk id="75" creationId="{7DB7803F-131B-3CB1-F968-11D853EF8780}"/>
          </ac:spMkLst>
        </pc:spChg>
        <pc:spChg chg="add del mod">
          <ac:chgData name="Harry Summerfield | TRICS" userId="a3705f37-cb07-456f-a0c4-b98960bfc686" providerId="ADAL" clId="{97EEC025-33D4-481F-91C0-EE5A9565822A}" dt="2023-11-07T13:40:52.545" v="7137"/>
          <ac:spMkLst>
            <pc:docMk/>
            <pc:sldMk cId="711604212" sldId="286"/>
            <ac:spMk id="76" creationId="{B3A81040-AAE8-EEE7-D873-A30E9C8B8FF3}"/>
          </ac:spMkLst>
        </pc:spChg>
        <pc:spChg chg="add del mod">
          <ac:chgData name="Harry Summerfield | TRICS" userId="a3705f37-cb07-456f-a0c4-b98960bfc686" providerId="ADAL" clId="{97EEC025-33D4-481F-91C0-EE5A9565822A}" dt="2023-11-07T13:40:52.545" v="7137"/>
          <ac:spMkLst>
            <pc:docMk/>
            <pc:sldMk cId="711604212" sldId="286"/>
            <ac:spMk id="77" creationId="{BA599BCC-938E-F0E9-2F3D-54439BFB246C}"/>
          </ac:spMkLst>
        </pc:spChg>
        <pc:spChg chg="add del mod">
          <ac:chgData name="Harry Summerfield | TRICS" userId="a3705f37-cb07-456f-a0c4-b98960bfc686" providerId="ADAL" clId="{97EEC025-33D4-481F-91C0-EE5A9565822A}" dt="2023-11-07T13:40:52.545" v="7137"/>
          <ac:spMkLst>
            <pc:docMk/>
            <pc:sldMk cId="711604212" sldId="286"/>
            <ac:spMk id="78" creationId="{9A89DF0A-5469-31C6-6A88-5DDDC995FB22}"/>
          </ac:spMkLst>
        </pc:spChg>
        <pc:spChg chg="add del mod">
          <ac:chgData name="Harry Summerfield | TRICS" userId="a3705f37-cb07-456f-a0c4-b98960bfc686" providerId="ADAL" clId="{97EEC025-33D4-481F-91C0-EE5A9565822A}" dt="2023-11-07T13:40:52.545" v="7137"/>
          <ac:spMkLst>
            <pc:docMk/>
            <pc:sldMk cId="711604212" sldId="286"/>
            <ac:spMk id="79" creationId="{3555156A-861B-48F8-0102-3130F5B9734E}"/>
          </ac:spMkLst>
        </pc:spChg>
        <pc:spChg chg="add del mod">
          <ac:chgData name="Harry Summerfield | TRICS" userId="a3705f37-cb07-456f-a0c4-b98960bfc686" providerId="ADAL" clId="{97EEC025-33D4-481F-91C0-EE5A9565822A}" dt="2023-11-07T13:40:52.545" v="7137"/>
          <ac:spMkLst>
            <pc:docMk/>
            <pc:sldMk cId="711604212" sldId="286"/>
            <ac:spMk id="80" creationId="{B670DE13-0588-EC1D-526D-8060FDFE4A69}"/>
          </ac:spMkLst>
        </pc:spChg>
        <pc:spChg chg="add del mod">
          <ac:chgData name="Harry Summerfield | TRICS" userId="a3705f37-cb07-456f-a0c4-b98960bfc686" providerId="ADAL" clId="{97EEC025-33D4-481F-91C0-EE5A9565822A}" dt="2023-11-07T13:40:52.545" v="7137"/>
          <ac:spMkLst>
            <pc:docMk/>
            <pc:sldMk cId="711604212" sldId="286"/>
            <ac:spMk id="81" creationId="{C3A16D55-0DF3-6FEC-A29C-17BB761DF191}"/>
          </ac:spMkLst>
        </pc:spChg>
        <pc:spChg chg="add del mod">
          <ac:chgData name="Harry Summerfield | TRICS" userId="a3705f37-cb07-456f-a0c4-b98960bfc686" providerId="ADAL" clId="{97EEC025-33D4-481F-91C0-EE5A9565822A}" dt="2023-11-07T13:40:52.545" v="7137"/>
          <ac:spMkLst>
            <pc:docMk/>
            <pc:sldMk cId="711604212" sldId="286"/>
            <ac:spMk id="82" creationId="{75A8C8B2-6A54-0F8A-8951-FAA658ABB0F8}"/>
          </ac:spMkLst>
        </pc:spChg>
        <pc:spChg chg="add del mod">
          <ac:chgData name="Harry Summerfield | TRICS" userId="a3705f37-cb07-456f-a0c4-b98960bfc686" providerId="ADAL" clId="{97EEC025-33D4-481F-91C0-EE5A9565822A}" dt="2023-11-07T13:40:52.545" v="7137"/>
          <ac:spMkLst>
            <pc:docMk/>
            <pc:sldMk cId="711604212" sldId="286"/>
            <ac:spMk id="83" creationId="{7FBD1739-44BA-8BA8-83C2-3677B5914F58}"/>
          </ac:spMkLst>
        </pc:spChg>
        <pc:spChg chg="add del mod">
          <ac:chgData name="Harry Summerfield | TRICS" userId="a3705f37-cb07-456f-a0c4-b98960bfc686" providerId="ADAL" clId="{97EEC025-33D4-481F-91C0-EE5A9565822A}" dt="2023-11-07T13:40:52.545" v="7137"/>
          <ac:spMkLst>
            <pc:docMk/>
            <pc:sldMk cId="711604212" sldId="286"/>
            <ac:spMk id="84" creationId="{3795979C-907B-0088-7D06-2D09752337E9}"/>
          </ac:spMkLst>
        </pc:spChg>
        <pc:spChg chg="add del mod">
          <ac:chgData name="Harry Summerfield | TRICS" userId="a3705f37-cb07-456f-a0c4-b98960bfc686" providerId="ADAL" clId="{97EEC025-33D4-481F-91C0-EE5A9565822A}" dt="2023-11-07T13:40:52.545" v="7137"/>
          <ac:spMkLst>
            <pc:docMk/>
            <pc:sldMk cId="711604212" sldId="286"/>
            <ac:spMk id="85" creationId="{F98727E1-6658-8841-AED8-7B6C66EC85B4}"/>
          </ac:spMkLst>
        </pc:spChg>
        <pc:spChg chg="add del mod">
          <ac:chgData name="Harry Summerfield | TRICS" userId="a3705f37-cb07-456f-a0c4-b98960bfc686" providerId="ADAL" clId="{97EEC025-33D4-481F-91C0-EE5A9565822A}" dt="2023-11-07T13:40:52.545" v="7137"/>
          <ac:spMkLst>
            <pc:docMk/>
            <pc:sldMk cId="711604212" sldId="286"/>
            <ac:spMk id="86" creationId="{F871BB05-F092-C1C9-4CE5-DB4296FEAA11}"/>
          </ac:spMkLst>
        </pc:spChg>
        <pc:spChg chg="add del mod">
          <ac:chgData name="Harry Summerfield | TRICS" userId="a3705f37-cb07-456f-a0c4-b98960bfc686" providerId="ADAL" clId="{97EEC025-33D4-481F-91C0-EE5A9565822A}" dt="2023-11-07T13:40:52.545" v="7137"/>
          <ac:spMkLst>
            <pc:docMk/>
            <pc:sldMk cId="711604212" sldId="286"/>
            <ac:spMk id="87" creationId="{238F8EF5-C5D9-D2C3-0E56-23BBF8FD2570}"/>
          </ac:spMkLst>
        </pc:spChg>
        <pc:spChg chg="add del mod">
          <ac:chgData name="Harry Summerfield | TRICS" userId="a3705f37-cb07-456f-a0c4-b98960bfc686" providerId="ADAL" clId="{97EEC025-33D4-481F-91C0-EE5A9565822A}" dt="2023-11-07T13:40:52.545" v="7137"/>
          <ac:spMkLst>
            <pc:docMk/>
            <pc:sldMk cId="711604212" sldId="286"/>
            <ac:spMk id="88" creationId="{395FE98E-EB7E-9AC3-3E0D-272CB8941F9D}"/>
          </ac:spMkLst>
        </pc:spChg>
        <pc:spChg chg="add del mod">
          <ac:chgData name="Harry Summerfield | TRICS" userId="a3705f37-cb07-456f-a0c4-b98960bfc686" providerId="ADAL" clId="{97EEC025-33D4-481F-91C0-EE5A9565822A}" dt="2023-11-07T13:40:52.545" v="7137"/>
          <ac:spMkLst>
            <pc:docMk/>
            <pc:sldMk cId="711604212" sldId="286"/>
            <ac:spMk id="89" creationId="{22A3FF27-7602-BA52-5904-BBB6C51D03A7}"/>
          </ac:spMkLst>
        </pc:spChg>
        <pc:spChg chg="add del mod">
          <ac:chgData name="Harry Summerfield | TRICS" userId="a3705f37-cb07-456f-a0c4-b98960bfc686" providerId="ADAL" clId="{97EEC025-33D4-481F-91C0-EE5A9565822A}" dt="2023-11-07T13:40:52.545" v="7137"/>
          <ac:spMkLst>
            <pc:docMk/>
            <pc:sldMk cId="711604212" sldId="286"/>
            <ac:spMk id="90" creationId="{918ACEFA-1714-196F-2B80-30FE1A69B40F}"/>
          </ac:spMkLst>
        </pc:spChg>
        <pc:spChg chg="add del mod">
          <ac:chgData name="Harry Summerfield | TRICS" userId="a3705f37-cb07-456f-a0c4-b98960bfc686" providerId="ADAL" clId="{97EEC025-33D4-481F-91C0-EE5A9565822A}" dt="2023-11-07T13:40:52.545" v="7137"/>
          <ac:spMkLst>
            <pc:docMk/>
            <pc:sldMk cId="711604212" sldId="286"/>
            <ac:spMk id="91" creationId="{88F3EEA2-A5E6-90C4-74EF-612DDD80DBA7}"/>
          </ac:spMkLst>
        </pc:spChg>
        <pc:spChg chg="add del mod">
          <ac:chgData name="Harry Summerfield | TRICS" userId="a3705f37-cb07-456f-a0c4-b98960bfc686" providerId="ADAL" clId="{97EEC025-33D4-481F-91C0-EE5A9565822A}" dt="2023-11-07T13:40:52.545" v="7137"/>
          <ac:spMkLst>
            <pc:docMk/>
            <pc:sldMk cId="711604212" sldId="286"/>
            <ac:spMk id="92" creationId="{1F08D0B1-C155-3C14-12F2-2E7A76D07AAB}"/>
          </ac:spMkLst>
        </pc:spChg>
        <pc:spChg chg="add del mod">
          <ac:chgData name="Harry Summerfield | TRICS" userId="a3705f37-cb07-456f-a0c4-b98960bfc686" providerId="ADAL" clId="{97EEC025-33D4-481F-91C0-EE5A9565822A}" dt="2023-11-07T13:40:52.545" v="7137"/>
          <ac:spMkLst>
            <pc:docMk/>
            <pc:sldMk cId="711604212" sldId="286"/>
            <ac:spMk id="93" creationId="{41A3E413-A1A9-64D7-1423-B66863D233A0}"/>
          </ac:spMkLst>
        </pc:spChg>
        <pc:spChg chg="add del mod">
          <ac:chgData name="Harry Summerfield | TRICS" userId="a3705f37-cb07-456f-a0c4-b98960bfc686" providerId="ADAL" clId="{97EEC025-33D4-481F-91C0-EE5A9565822A}" dt="2023-11-07T13:40:52.545" v="7137"/>
          <ac:spMkLst>
            <pc:docMk/>
            <pc:sldMk cId="711604212" sldId="286"/>
            <ac:spMk id="94" creationId="{AF523760-E77D-E0C8-9494-196E1A97DFA8}"/>
          </ac:spMkLst>
        </pc:spChg>
        <pc:spChg chg="add del mod">
          <ac:chgData name="Harry Summerfield | TRICS" userId="a3705f37-cb07-456f-a0c4-b98960bfc686" providerId="ADAL" clId="{97EEC025-33D4-481F-91C0-EE5A9565822A}" dt="2023-11-07T13:40:52.545" v="7137"/>
          <ac:spMkLst>
            <pc:docMk/>
            <pc:sldMk cId="711604212" sldId="286"/>
            <ac:spMk id="95" creationId="{33BD4E25-7E64-6820-7765-1FAFDA848ED1}"/>
          </ac:spMkLst>
        </pc:spChg>
        <pc:spChg chg="add del mod">
          <ac:chgData name="Harry Summerfield | TRICS" userId="a3705f37-cb07-456f-a0c4-b98960bfc686" providerId="ADAL" clId="{97EEC025-33D4-481F-91C0-EE5A9565822A}" dt="2023-11-07T13:40:52.545" v="7137"/>
          <ac:spMkLst>
            <pc:docMk/>
            <pc:sldMk cId="711604212" sldId="286"/>
            <ac:spMk id="96" creationId="{C1B59ECC-E424-A074-30C8-C24D7EB99557}"/>
          </ac:spMkLst>
        </pc:spChg>
        <pc:spChg chg="add del mod">
          <ac:chgData name="Harry Summerfield | TRICS" userId="a3705f37-cb07-456f-a0c4-b98960bfc686" providerId="ADAL" clId="{97EEC025-33D4-481F-91C0-EE5A9565822A}" dt="2023-11-07T13:40:52.545" v="7137"/>
          <ac:spMkLst>
            <pc:docMk/>
            <pc:sldMk cId="711604212" sldId="286"/>
            <ac:spMk id="97" creationId="{22909AA0-FF13-1D2A-527D-6F5BC4AAEE66}"/>
          </ac:spMkLst>
        </pc:spChg>
        <pc:spChg chg="add del mod">
          <ac:chgData name="Harry Summerfield | TRICS" userId="a3705f37-cb07-456f-a0c4-b98960bfc686" providerId="ADAL" clId="{97EEC025-33D4-481F-91C0-EE5A9565822A}" dt="2023-11-07T13:40:52.545" v="7137"/>
          <ac:spMkLst>
            <pc:docMk/>
            <pc:sldMk cId="711604212" sldId="286"/>
            <ac:spMk id="98" creationId="{74FB1882-F492-AB30-47B1-99E57E5B0FFE}"/>
          </ac:spMkLst>
        </pc:spChg>
        <pc:spChg chg="add del mod">
          <ac:chgData name="Harry Summerfield | TRICS" userId="a3705f37-cb07-456f-a0c4-b98960bfc686" providerId="ADAL" clId="{97EEC025-33D4-481F-91C0-EE5A9565822A}" dt="2023-11-07T13:40:52.545" v="7137"/>
          <ac:spMkLst>
            <pc:docMk/>
            <pc:sldMk cId="711604212" sldId="286"/>
            <ac:spMk id="99" creationId="{16729933-0196-63F3-8188-D51A18C24158}"/>
          </ac:spMkLst>
        </pc:spChg>
        <pc:spChg chg="add del mod">
          <ac:chgData name="Harry Summerfield | TRICS" userId="a3705f37-cb07-456f-a0c4-b98960bfc686" providerId="ADAL" clId="{97EEC025-33D4-481F-91C0-EE5A9565822A}" dt="2023-11-07T13:40:52.545" v="7137"/>
          <ac:spMkLst>
            <pc:docMk/>
            <pc:sldMk cId="711604212" sldId="286"/>
            <ac:spMk id="100" creationId="{B27D0271-45EE-49E5-2610-1B0C39749CE5}"/>
          </ac:spMkLst>
        </pc:spChg>
        <pc:spChg chg="add del mod">
          <ac:chgData name="Harry Summerfield | TRICS" userId="a3705f37-cb07-456f-a0c4-b98960bfc686" providerId="ADAL" clId="{97EEC025-33D4-481F-91C0-EE5A9565822A}" dt="2023-11-07T13:40:52.545" v="7137"/>
          <ac:spMkLst>
            <pc:docMk/>
            <pc:sldMk cId="711604212" sldId="286"/>
            <ac:spMk id="101" creationId="{571FD2F9-197C-1FE1-90EA-2211080A84F6}"/>
          </ac:spMkLst>
        </pc:spChg>
        <pc:spChg chg="add del mod">
          <ac:chgData name="Harry Summerfield | TRICS" userId="a3705f37-cb07-456f-a0c4-b98960bfc686" providerId="ADAL" clId="{97EEC025-33D4-481F-91C0-EE5A9565822A}" dt="2023-11-07T13:40:52.545" v="7137"/>
          <ac:spMkLst>
            <pc:docMk/>
            <pc:sldMk cId="711604212" sldId="286"/>
            <ac:spMk id="102" creationId="{33C1FDCA-9349-7A6A-D101-FDA0C576D008}"/>
          </ac:spMkLst>
        </pc:spChg>
        <pc:spChg chg="add del mod">
          <ac:chgData name="Harry Summerfield | TRICS" userId="a3705f37-cb07-456f-a0c4-b98960bfc686" providerId="ADAL" clId="{97EEC025-33D4-481F-91C0-EE5A9565822A}" dt="2023-11-07T13:40:52.545" v="7137"/>
          <ac:spMkLst>
            <pc:docMk/>
            <pc:sldMk cId="711604212" sldId="286"/>
            <ac:spMk id="103" creationId="{E460C5DA-089B-BEA4-04D7-AA52B8355D43}"/>
          </ac:spMkLst>
        </pc:spChg>
        <pc:spChg chg="add del mod">
          <ac:chgData name="Harry Summerfield | TRICS" userId="a3705f37-cb07-456f-a0c4-b98960bfc686" providerId="ADAL" clId="{97EEC025-33D4-481F-91C0-EE5A9565822A}" dt="2023-11-07T13:40:52.545" v="7137"/>
          <ac:spMkLst>
            <pc:docMk/>
            <pc:sldMk cId="711604212" sldId="286"/>
            <ac:spMk id="104" creationId="{1D07FF63-A6A2-006C-108E-06CBDD61D380}"/>
          </ac:spMkLst>
        </pc:spChg>
        <pc:spChg chg="add del mod">
          <ac:chgData name="Harry Summerfield | TRICS" userId="a3705f37-cb07-456f-a0c4-b98960bfc686" providerId="ADAL" clId="{97EEC025-33D4-481F-91C0-EE5A9565822A}" dt="2023-11-07T13:40:52.545" v="7137"/>
          <ac:spMkLst>
            <pc:docMk/>
            <pc:sldMk cId="711604212" sldId="286"/>
            <ac:spMk id="105" creationId="{06AB02A8-6BFB-34F3-F311-D342F13FC1A7}"/>
          </ac:spMkLst>
        </pc:spChg>
        <pc:spChg chg="add del mod">
          <ac:chgData name="Harry Summerfield | TRICS" userId="a3705f37-cb07-456f-a0c4-b98960bfc686" providerId="ADAL" clId="{97EEC025-33D4-481F-91C0-EE5A9565822A}" dt="2023-11-07T13:40:52.545" v="7137"/>
          <ac:spMkLst>
            <pc:docMk/>
            <pc:sldMk cId="711604212" sldId="286"/>
            <ac:spMk id="106" creationId="{2C1BD56E-7D69-1027-BD11-31730F8566C3}"/>
          </ac:spMkLst>
        </pc:spChg>
        <pc:spChg chg="add del mod">
          <ac:chgData name="Harry Summerfield | TRICS" userId="a3705f37-cb07-456f-a0c4-b98960bfc686" providerId="ADAL" clId="{97EEC025-33D4-481F-91C0-EE5A9565822A}" dt="2023-11-07T13:40:52.545" v="7137"/>
          <ac:spMkLst>
            <pc:docMk/>
            <pc:sldMk cId="711604212" sldId="286"/>
            <ac:spMk id="107" creationId="{9CF80F6A-41AF-2102-CC8E-C3291E393516}"/>
          </ac:spMkLst>
        </pc:spChg>
        <pc:spChg chg="add del mod">
          <ac:chgData name="Harry Summerfield | TRICS" userId="a3705f37-cb07-456f-a0c4-b98960bfc686" providerId="ADAL" clId="{97EEC025-33D4-481F-91C0-EE5A9565822A}" dt="2023-11-07T13:40:52.545" v="7137"/>
          <ac:spMkLst>
            <pc:docMk/>
            <pc:sldMk cId="711604212" sldId="286"/>
            <ac:spMk id="108" creationId="{126E5D6E-8262-9E75-5809-CF3F507092D0}"/>
          </ac:spMkLst>
        </pc:spChg>
        <pc:spChg chg="add del mod">
          <ac:chgData name="Harry Summerfield | TRICS" userId="a3705f37-cb07-456f-a0c4-b98960bfc686" providerId="ADAL" clId="{97EEC025-33D4-481F-91C0-EE5A9565822A}" dt="2023-11-07T13:40:52.545" v="7137"/>
          <ac:spMkLst>
            <pc:docMk/>
            <pc:sldMk cId="711604212" sldId="286"/>
            <ac:spMk id="109" creationId="{791C6518-6FCA-1D7B-EDA4-D95D644ED988}"/>
          </ac:spMkLst>
        </pc:spChg>
        <pc:spChg chg="add del mod">
          <ac:chgData name="Harry Summerfield | TRICS" userId="a3705f37-cb07-456f-a0c4-b98960bfc686" providerId="ADAL" clId="{97EEC025-33D4-481F-91C0-EE5A9565822A}" dt="2023-11-07T13:40:52.545" v="7137"/>
          <ac:spMkLst>
            <pc:docMk/>
            <pc:sldMk cId="711604212" sldId="286"/>
            <ac:spMk id="110" creationId="{36D6B18A-3190-B98D-A043-6C2312F85D3B}"/>
          </ac:spMkLst>
        </pc:spChg>
        <pc:spChg chg="add del mod">
          <ac:chgData name="Harry Summerfield | TRICS" userId="a3705f37-cb07-456f-a0c4-b98960bfc686" providerId="ADAL" clId="{97EEC025-33D4-481F-91C0-EE5A9565822A}" dt="2023-11-07T13:40:52.545" v="7137"/>
          <ac:spMkLst>
            <pc:docMk/>
            <pc:sldMk cId="711604212" sldId="286"/>
            <ac:spMk id="111" creationId="{1F5A630B-39A3-BB55-8499-597EB9DD0FA3}"/>
          </ac:spMkLst>
        </pc:spChg>
        <pc:spChg chg="add del mod">
          <ac:chgData name="Harry Summerfield | TRICS" userId="a3705f37-cb07-456f-a0c4-b98960bfc686" providerId="ADAL" clId="{97EEC025-33D4-481F-91C0-EE5A9565822A}" dt="2023-11-07T13:40:52.545" v="7137"/>
          <ac:spMkLst>
            <pc:docMk/>
            <pc:sldMk cId="711604212" sldId="286"/>
            <ac:spMk id="112" creationId="{1E6AAA2A-6B43-622E-ECDA-42BD0FC7B04E}"/>
          </ac:spMkLst>
        </pc:spChg>
        <pc:spChg chg="add del mod">
          <ac:chgData name="Harry Summerfield | TRICS" userId="a3705f37-cb07-456f-a0c4-b98960bfc686" providerId="ADAL" clId="{97EEC025-33D4-481F-91C0-EE5A9565822A}" dt="2023-11-07T13:40:52.545" v="7137"/>
          <ac:spMkLst>
            <pc:docMk/>
            <pc:sldMk cId="711604212" sldId="286"/>
            <ac:spMk id="113" creationId="{F52B3F4C-94CE-0F58-CA17-55A82F2FA279}"/>
          </ac:spMkLst>
        </pc:spChg>
        <pc:spChg chg="add del mod">
          <ac:chgData name="Harry Summerfield | TRICS" userId="a3705f37-cb07-456f-a0c4-b98960bfc686" providerId="ADAL" clId="{97EEC025-33D4-481F-91C0-EE5A9565822A}" dt="2023-11-07T13:40:52.545" v="7137"/>
          <ac:spMkLst>
            <pc:docMk/>
            <pc:sldMk cId="711604212" sldId="286"/>
            <ac:spMk id="114" creationId="{6542408B-2433-1F16-4A1A-3F39DA9614C4}"/>
          </ac:spMkLst>
        </pc:spChg>
        <pc:spChg chg="add del mod">
          <ac:chgData name="Harry Summerfield | TRICS" userId="a3705f37-cb07-456f-a0c4-b98960bfc686" providerId="ADAL" clId="{97EEC025-33D4-481F-91C0-EE5A9565822A}" dt="2023-11-07T13:40:52.545" v="7137"/>
          <ac:spMkLst>
            <pc:docMk/>
            <pc:sldMk cId="711604212" sldId="286"/>
            <ac:spMk id="115" creationId="{A6DA25E2-2D6D-1BFD-4A32-71818D2ED071}"/>
          </ac:spMkLst>
        </pc:spChg>
        <pc:spChg chg="add del mod">
          <ac:chgData name="Harry Summerfield | TRICS" userId="a3705f37-cb07-456f-a0c4-b98960bfc686" providerId="ADAL" clId="{97EEC025-33D4-481F-91C0-EE5A9565822A}" dt="2023-11-07T13:40:52.545" v="7137"/>
          <ac:spMkLst>
            <pc:docMk/>
            <pc:sldMk cId="711604212" sldId="286"/>
            <ac:spMk id="116" creationId="{38046863-AC53-0916-A00E-6ED533181702}"/>
          </ac:spMkLst>
        </pc:spChg>
        <pc:spChg chg="add del mod">
          <ac:chgData name="Harry Summerfield | TRICS" userId="a3705f37-cb07-456f-a0c4-b98960bfc686" providerId="ADAL" clId="{97EEC025-33D4-481F-91C0-EE5A9565822A}" dt="2023-11-07T13:40:52.545" v="7137"/>
          <ac:spMkLst>
            <pc:docMk/>
            <pc:sldMk cId="711604212" sldId="286"/>
            <ac:spMk id="117" creationId="{96C84EA2-E14B-C169-6A40-14C02B50A551}"/>
          </ac:spMkLst>
        </pc:spChg>
        <pc:spChg chg="add del mod">
          <ac:chgData name="Harry Summerfield | TRICS" userId="a3705f37-cb07-456f-a0c4-b98960bfc686" providerId="ADAL" clId="{97EEC025-33D4-481F-91C0-EE5A9565822A}" dt="2023-11-07T13:40:52.545" v="7137"/>
          <ac:spMkLst>
            <pc:docMk/>
            <pc:sldMk cId="711604212" sldId="286"/>
            <ac:spMk id="118" creationId="{04F51942-62B6-0CE8-D798-D8BF96EA8B18}"/>
          </ac:spMkLst>
        </pc:spChg>
        <pc:spChg chg="add del mod">
          <ac:chgData name="Harry Summerfield | TRICS" userId="a3705f37-cb07-456f-a0c4-b98960bfc686" providerId="ADAL" clId="{97EEC025-33D4-481F-91C0-EE5A9565822A}" dt="2023-11-07T13:40:52.545" v="7137"/>
          <ac:spMkLst>
            <pc:docMk/>
            <pc:sldMk cId="711604212" sldId="286"/>
            <ac:spMk id="119" creationId="{F97383C5-6E4C-08E8-5D26-AD809555607D}"/>
          </ac:spMkLst>
        </pc:spChg>
        <pc:spChg chg="add del mod">
          <ac:chgData name="Harry Summerfield | TRICS" userId="a3705f37-cb07-456f-a0c4-b98960bfc686" providerId="ADAL" clId="{97EEC025-33D4-481F-91C0-EE5A9565822A}" dt="2023-11-07T13:40:52.545" v="7137"/>
          <ac:spMkLst>
            <pc:docMk/>
            <pc:sldMk cId="711604212" sldId="286"/>
            <ac:spMk id="120" creationId="{02D91646-5CB7-3A98-0276-B6949118D814}"/>
          </ac:spMkLst>
        </pc:spChg>
        <pc:spChg chg="add del mod">
          <ac:chgData name="Harry Summerfield | TRICS" userId="a3705f37-cb07-456f-a0c4-b98960bfc686" providerId="ADAL" clId="{97EEC025-33D4-481F-91C0-EE5A9565822A}" dt="2023-11-07T13:40:52.545" v="7137"/>
          <ac:spMkLst>
            <pc:docMk/>
            <pc:sldMk cId="711604212" sldId="286"/>
            <ac:spMk id="121" creationId="{0D88A9D6-CC0B-4DC0-734A-9A67F69E8ACE}"/>
          </ac:spMkLst>
        </pc:spChg>
        <pc:spChg chg="add del mod">
          <ac:chgData name="Harry Summerfield | TRICS" userId="a3705f37-cb07-456f-a0c4-b98960bfc686" providerId="ADAL" clId="{97EEC025-33D4-481F-91C0-EE5A9565822A}" dt="2023-11-07T13:40:52.545" v="7137"/>
          <ac:spMkLst>
            <pc:docMk/>
            <pc:sldMk cId="711604212" sldId="286"/>
            <ac:spMk id="122" creationId="{00856CC3-455D-0C26-03B9-50A4FC96B239}"/>
          </ac:spMkLst>
        </pc:spChg>
        <pc:spChg chg="add del mod">
          <ac:chgData name="Harry Summerfield | TRICS" userId="a3705f37-cb07-456f-a0c4-b98960bfc686" providerId="ADAL" clId="{97EEC025-33D4-481F-91C0-EE5A9565822A}" dt="2023-11-07T13:40:52.545" v="7137"/>
          <ac:spMkLst>
            <pc:docMk/>
            <pc:sldMk cId="711604212" sldId="286"/>
            <ac:spMk id="123" creationId="{D3D08968-085E-9A28-A309-CEB966D9347A}"/>
          </ac:spMkLst>
        </pc:spChg>
        <pc:spChg chg="add del mod">
          <ac:chgData name="Harry Summerfield | TRICS" userId="a3705f37-cb07-456f-a0c4-b98960bfc686" providerId="ADAL" clId="{97EEC025-33D4-481F-91C0-EE5A9565822A}" dt="2023-11-07T13:40:52.545" v="7137"/>
          <ac:spMkLst>
            <pc:docMk/>
            <pc:sldMk cId="711604212" sldId="286"/>
            <ac:spMk id="124" creationId="{855EBC33-9E4B-8DF5-9F71-796A13933987}"/>
          </ac:spMkLst>
        </pc:spChg>
        <pc:spChg chg="add del mod">
          <ac:chgData name="Harry Summerfield | TRICS" userId="a3705f37-cb07-456f-a0c4-b98960bfc686" providerId="ADAL" clId="{97EEC025-33D4-481F-91C0-EE5A9565822A}" dt="2023-11-07T13:40:52.545" v="7137"/>
          <ac:spMkLst>
            <pc:docMk/>
            <pc:sldMk cId="711604212" sldId="286"/>
            <ac:spMk id="125" creationId="{071232B6-BB60-8A52-0A00-8CA188492B0F}"/>
          </ac:spMkLst>
        </pc:spChg>
        <pc:spChg chg="add del mod">
          <ac:chgData name="Harry Summerfield | TRICS" userId="a3705f37-cb07-456f-a0c4-b98960bfc686" providerId="ADAL" clId="{97EEC025-33D4-481F-91C0-EE5A9565822A}" dt="2023-11-07T13:40:52.545" v="7137"/>
          <ac:spMkLst>
            <pc:docMk/>
            <pc:sldMk cId="711604212" sldId="286"/>
            <ac:spMk id="126" creationId="{5A9242A1-2657-91F0-2C03-EED32EA33581}"/>
          </ac:spMkLst>
        </pc:spChg>
        <pc:spChg chg="add del mod">
          <ac:chgData name="Harry Summerfield | TRICS" userId="a3705f37-cb07-456f-a0c4-b98960bfc686" providerId="ADAL" clId="{97EEC025-33D4-481F-91C0-EE5A9565822A}" dt="2023-11-07T13:40:52.545" v="7137"/>
          <ac:spMkLst>
            <pc:docMk/>
            <pc:sldMk cId="711604212" sldId="286"/>
            <ac:spMk id="127" creationId="{34661FAB-E5ED-62C0-C9B5-76904DA0B0B3}"/>
          </ac:spMkLst>
        </pc:spChg>
        <pc:spChg chg="add del mod">
          <ac:chgData name="Harry Summerfield | TRICS" userId="a3705f37-cb07-456f-a0c4-b98960bfc686" providerId="ADAL" clId="{97EEC025-33D4-481F-91C0-EE5A9565822A}" dt="2023-11-07T13:40:52.545" v="7137"/>
          <ac:spMkLst>
            <pc:docMk/>
            <pc:sldMk cId="711604212" sldId="286"/>
            <ac:spMk id="128" creationId="{B5ABAF6C-B51C-5F79-1CDB-FA2978AA71CD}"/>
          </ac:spMkLst>
        </pc:spChg>
        <pc:spChg chg="add del mod">
          <ac:chgData name="Harry Summerfield | TRICS" userId="a3705f37-cb07-456f-a0c4-b98960bfc686" providerId="ADAL" clId="{97EEC025-33D4-481F-91C0-EE5A9565822A}" dt="2023-11-07T13:40:52.545" v="7137"/>
          <ac:spMkLst>
            <pc:docMk/>
            <pc:sldMk cId="711604212" sldId="286"/>
            <ac:spMk id="129" creationId="{93FFCE39-4346-DFCA-8728-0B6C9C81F445}"/>
          </ac:spMkLst>
        </pc:spChg>
        <pc:spChg chg="add del mod">
          <ac:chgData name="Harry Summerfield | TRICS" userId="a3705f37-cb07-456f-a0c4-b98960bfc686" providerId="ADAL" clId="{97EEC025-33D4-481F-91C0-EE5A9565822A}" dt="2023-11-07T13:40:52.545" v="7137"/>
          <ac:spMkLst>
            <pc:docMk/>
            <pc:sldMk cId="711604212" sldId="286"/>
            <ac:spMk id="130" creationId="{B8481120-E556-7937-2887-FA431398ADFC}"/>
          </ac:spMkLst>
        </pc:spChg>
        <pc:spChg chg="add del mod">
          <ac:chgData name="Harry Summerfield | TRICS" userId="a3705f37-cb07-456f-a0c4-b98960bfc686" providerId="ADAL" clId="{97EEC025-33D4-481F-91C0-EE5A9565822A}" dt="2023-11-07T13:40:52.545" v="7137"/>
          <ac:spMkLst>
            <pc:docMk/>
            <pc:sldMk cId="711604212" sldId="286"/>
            <ac:spMk id="131" creationId="{196CB78D-3E92-C93D-6E58-12C03C129CAD}"/>
          </ac:spMkLst>
        </pc:spChg>
        <pc:spChg chg="add del mod">
          <ac:chgData name="Harry Summerfield | TRICS" userId="a3705f37-cb07-456f-a0c4-b98960bfc686" providerId="ADAL" clId="{97EEC025-33D4-481F-91C0-EE5A9565822A}" dt="2023-11-07T13:40:52.545" v="7137"/>
          <ac:spMkLst>
            <pc:docMk/>
            <pc:sldMk cId="711604212" sldId="286"/>
            <ac:spMk id="132" creationId="{7B5FAC19-2FF7-56FB-149B-8CF1F65DEC57}"/>
          </ac:spMkLst>
        </pc:spChg>
        <pc:spChg chg="add del mod">
          <ac:chgData name="Harry Summerfield | TRICS" userId="a3705f37-cb07-456f-a0c4-b98960bfc686" providerId="ADAL" clId="{97EEC025-33D4-481F-91C0-EE5A9565822A}" dt="2023-11-07T13:40:52.545" v="7137"/>
          <ac:spMkLst>
            <pc:docMk/>
            <pc:sldMk cId="711604212" sldId="286"/>
            <ac:spMk id="133" creationId="{A8A9ED58-3DAB-90ED-3703-460CCB42CF4F}"/>
          </ac:spMkLst>
        </pc:spChg>
        <pc:spChg chg="add del mod">
          <ac:chgData name="Harry Summerfield | TRICS" userId="a3705f37-cb07-456f-a0c4-b98960bfc686" providerId="ADAL" clId="{97EEC025-33D4-481F-91C0-EE5A9565822A}" dt="2023-11-07T13:40:52.545" v="7137"/>
          <ac:spMkLst>
            <pc:docMk/>
            <pc:sldMk cId="711604212" sldId="286"/>
            <ac:spMk id="134" creationId="{A927AB4F-C541-C2E4-6A0C-3452CC043B6B}"/>
          </ac:spMkLst>
        </pc:spChg>
        <pc:spChg chg="add del mod">
          <ac:chgData name="Harry Summerfield | TRICS" userId="a3705f37-cb07-456f-a0c4-b98960bfc686" providerId="ADAL" clId="{97EEC025-33D4-481F-91C0-EE5A9565822A}" dt="2023-11-07T13:40:52.545" v="7137"/>
          <ac:spMkLst>
            <pc:docMk/>
            <pc:sldMk cId="711604212" sldId="286"/>
            <ac:spMk id="135" creationId="{A3ABBE25-2BE5-EE84-DE31-59775F682EA5}"/>
          </ac:spMkLst>
        </pc:spChg>
        <pc:spChg chg="add del mod">
          <ac:chgData name="Harry Summerfield | TRICS" userId="a3705f37-cb07-456f-a0c4-b98960bfc686" providerId="ADAL" clId="{97EEC025-33D4-481F-91C0-EE5A9565822A}" dt="2023-11-07T13:40:52.545" v="7137"/>
          <ac:spMkLst>
            <pc:docMk/>
            <pc:sldMk cId="711604212" sldId="286"/>
            <ac:spMk id="136" creationId="{9181FD64-B4C5-E32E-C663-605AA78AB692}"/>
          </ac:spMkLst>
        </pc:spChg>
        <pc:spChg chg="add del mod">
          <ac:chgData name="Harry Summerfield | TRICS" userId="a3705f37-cb07-456f-a0c4-b98960bfc686" providerId="ADAL" clId="{97EEC025-33D4-481F-91C0-EE5A9565822A}" dt="2023-11-07T13:40:52.545" v="7137"/>
          <ac:spMkLst>
            <pc:docMk/>
            <pc:sldMk cId="711604212" sldId="286"/>
            <ac:spMk id="137" creationId="{3DE68F2D-2F8E-361A-837F-25DDE7F398C5}"/>
          </ac:spMkLst>
        </pc:spChg>
        <pc:spChg chg="add del mod">
          <ac:chgData name="Harry Summerfield | TRICS" userId="a3705f37-cb07-456f-a0c4-b98960bfc686" providerId="ADAL" clId="{97EEC025-33D4-481F-91C0-EE5A9565822A}" dt="2023-11-07T13:40:52.545" v="7137"/>
          <ac:spMkLst>
            <pc:docMk/>
            <pc:sldMk cId="711604212" sldId="286"/>
            <ac:spMk id="138" creationId="{FF61AA6E-584A-84C2-81BC-D1A47B59CBE2}"/>
          </ac:spMkLst>
        </pc:spChg>
        <pc:spChg chg="add del mod">
          <ac:chgData name="Harry Summerfield | TRICS" userId="a3705f37-cb07-456f-a0c4-b98960bfc686" providerId="ADAL" clId="{97EEC025-33D4-481F-91C0-EE5A9565822A}" dt="2023-11-07T13:40:52.545" v="7137"/>
          <ac:spMkLst>
            <pc:docMk/>
            <pc:sldMk cId="711604212" sldId="286"/>
            <ac:spMk id="139" creationId="{5CBE33C5-F40B-6E96-9671-B1C41217B75A}"/>
          </ac:spMkLst>
        </pc:spChg>
        <pc:spChg chg="add del mod">
          <ac:chgData name="Harry Summerfield | TRICS" userId="a3705f37-cb07-456f-a0c4-b98960bfc686" providerId="ADAL" clId="{97EEC025-33D4-481F-91C0-EE5A9565822A}" dt="2023-11-07T13:40:52.545" v="7137"/>
          <ac:spMkLst>
            <pc:docMk/>
            <pc:sldMk cId="711604212" sldId="286"/>
            <ac:spMk id="140" creationId="{A9F5EA51-758B-5D7C-6AB6-33C973DF778F}"/>
          </ac:spMkLst>
        </pc:spChg>
        <pc:spChg chg="add del mod">
          <ac:chgData name="Harry Summerfield | TRICS" userId="a3705f37-cb07-456f-a0c4-b98960bfc686" providerId="ADAL" clId="{97EEC025-33D4-481F-91C0-EE5A9565822A}" dt="2023-11-07T13:40:52.545" v="7137"/>
          <ac:spMkLst>
            <pc:docMk/>
            <pc:sldMk cId="711604212" sldId="286"/>
            <ac:spMk id="141" creationId="{B5FB76B6-6206-77FE-2808-3340200C40A2}"/>
          </ac:spMkLst>
        </pc:spChg>
        <pc:spChg chg="add del mod">
          <ac:chgData name="Harry Summerfield | TRICS" userId="a3705f37-cb07-456f-a0c4-b98960bfc686" providerId="ADAL" clId="{97EEC025-33D4-481F-91C0-EE5A9565822A}" dt="2023-11-07T13:40:52.545" v="7137"/>
          <ac:spMkLst>
            <pc:docMk/>
            <pc:sldMk cId="711604212" sldId="286"/>
            <ac:spMk id="142" creationId="{7DFD2FC2-82F5-4D01-2BA9-1B6407B70756}"/>
          </ac:spMkLst>
        </pc:spChg>
        <pc:spChg chg="add del mod">
          <ac:chgData name="Harry Summerfield | TRICS" userId="a3705f37-cb07-456f-a0c4-b98960bfc686" providerId="ADAL" clId="{97EEC025-33D4-481F-91C0-EE5A9565822A}" dt="2023-11-07T13:40:52.545" v="7137"/>
          <ac:spMkLst>
            <pc:docMk/>
            <pc:sldMk cId="711604212" sldId="286"/>
            <ac:spMk id="143" creationId="{AF6B2925-4ED4-702B-17D7-D3B1F12CC90A}"/>
          </ac:spMkLst>
        </pc:spChg>
        <pc:spChg chg="add del mod">
          <ac:chgData name="Harry Summerfield | TRICS" userId="a3705f37-cb07-456f-a0c4-b98960bfc686" providerId="ADAL" clId="{97EEC025-33D4-481F-91C0-EE5A9565822A}" dt="2023-11-07T13:40:52.545" v="7137"/>
          <ac:spMkLst>
            <pc:docMk/>
            <pc:sldMk cId="711604212" sldId="286"/>
            <ac:spMk id="144" creationId="{F7614E5E-A283-31C2-B6B6-EDC6CC120CD6}"/>
          </ac:spMkLst>
        </pc:spChg>
        <pc:spChg chg="add del mod">
          <ac:chgData name="Harry Summerfield | TRICS" userId="a3705f37-cb07-456f-a0c4-b98960bfc686" providerId="ADAL" clId="{97EEC025-33D4-481F-91C0-EE5A9565822A}" dt="2023-11-07T13:40:52.545" v="7137"/>
          <ac:spMkLst>
            <pc:docMk/>
            <pc:sldMk cId="711604212" sldId="286"/>
            <ac:spMk id="145" creationId="{0C0C494F-1527-290E-8F8F-A2B613CABE1B}"/>
          </ac:spMkLst>
        </pc:spChg>
        <pc:spChg chg="add del mod">
          <ac:chgData name="Harry Summerfield | TRICS" userId="a3705f37-cb07-456f-a0c4-b98960bfc686" providerId="ADAL" clId="{97EEC025-33D4-481F-91C0-EE5A9565822A}" dt="2023-11-07T13:40:52.545" v="7137"/>
          <ac:spMkLst>
            <pc:docMk/>
            <pc:sldMk cId="711604212" sldId="286"/>
            <ac:spMk id="146" creationId="{A5DD2644-4BF7-C6FB-DC5D-B56162C1BE3D}"/>
          </ac:spMkLst>
        </pc:spChg>
        <pc:spChg chg="add del mod">
          <ac:chgData name="Harry Summerfield | TRICS" userId="a3705f37-cb07-456f-a0c4-b98960bfc686" providerId="ADAL" clId="{97EEC025-33D4-481F-91C0-EE5A9565822A}" dt="2023-11-07T13:40:52.545" v="7137"/>
          <ac:spMkLst>
            <pc:docMk/>
            <pc:sldMk cId="711604212" sldId="286"/>
            <ac:spMk id="147" creationId="{22F2064B-6097-7841-2F73-7961BE3400F6}"/>
          </ac:spMkLst>
        </pc:spChg>
        <pc:spChg chg="add del mod">
          <ac:chgData name="Harry Summerfield | TRICS" userId="a3705f37-cb07-456f-a0c4-b98960bfc686" providerId="ADAL" clId="{97EEC025-33D4-481F-91C0-EE5A9565822A}" dt="2023-11-07T13:41:32.244" v="7198" actId="478"/>
          <ac:spMkLst>
            <pc:docMk/>
            <pc:sldMk cId="711604212" sldId="286"/>
            <ac:spMk id="149" creationId="{F94E7782-9C6E-3FE0-14B5-272F44A657A7}"/>
          </ac:spMkLst>
        </pc:spChg>
        <pc:graphicFrameChg chg="add del mod">
          <ac:chgData name="Harry Summerfield | TRICS" userId="a3705f37-cb07-456f-a0c4-b98960bfc686" providerId="ADAL" clId="{97EEC025-33D4-481F-91C0-EE5A9565822A}" dt="2023-11-07T13:40:52.545" v="7137"/>
          <ac:graphicFrameMkLst>
            <pc:docMk/>
            <pc:sldMk cId="711604212" sldId="286"/>
            <ac:graphicFrameMk id="2" creationId="{CC58DB77-4413-0E0C-20E5-5E29D1CD0C95}"/>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4" creationId="{4188F965-3346-A377-4C67-194DB15D133A}"/>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6" creationId="{A100F446-7231-D059-9CCA-8066F68828D3}"/>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8" creationId="{A9E4B6AD-F23F-2719-D48C-B269BC124A40}"/>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9" creationId="{3567E7DD-AF05-48BE-AC71-35F8CFCE05A0}"/>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10" creationId="{5436658F-A52A-FE6D-48CF-ACD788A3E685}"/>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11" creationId="{3C0FDC23-BEC1-D069-F50C-923A04015B33}"/>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12" creationId="{C43F51A3-271A-C591-18F5-BFAA959541CB}"/>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13" creationId="{D8B5F6CA-82E0-AD46-799D-55CFEC1CE550}"/>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14" creationId="{980B0A7B-1B2A-2D9B-BFC6-CB33B0DFB449}"/>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15" creationId="{7DB6D12A-E316-B55A-472C-848056AF6B1D}"/>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16" creationId="{592267F5-177B-9928-44F5-CDE91681F431}"/>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17" creationId="{D851A333-5253-42E6-F06F-FA26D768DF7C}"/>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18" creationId="{D1937741-BE2F-92A1-F4C2-81D08EE4CF1F}"/>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19" creationId="{D0938D92-8DF3-1074-541E-EB2A5F3CAA22}"/>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20" creationId="{528A6816-FBD0-44FF-DD5F-05073DC3A6BF}"/>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21" creationId="{095FD94A-7512-5E7A-DB67-7F6585F4B1BA}"/>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22" creationId="{FA627F18-DFBB-7341-7E93-6F0DD6574603}"/>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23" creationId="{8378BFE9-6165-241C-C35B-1B3B2EFD8E3A}"/>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24" creationId="{5BBCBC6B-AFB3-9F5A-6ACB-FAA3174EC3C1}"/>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25" creationId="{BA479B27-C35B-E513-D3F9-6E6597978418}"/>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26" creationId="{CD9A6335-5902-2255-B1E2-45C0A1CDBDE8}"/>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27" creationId="{C04874FF-0216-B1DC-25AF-57D2F414D242}"/>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28" creationId="{69D9AB33-B0FF-DC05-A482-4AD142EB1E41}"/>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29" creationId="{66C913EE-FA7D-2E8F-C7A0-6C2D8287C04B}"/>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30" creationId="{FF0D0FDD-C720-D531-E99D-5A5FF1FE84A1}"/>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31" creationId="{0655798D-5B86-F35A-8B87-0DD1BBFB0993}"/>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32" creationId="{A1438F6D-B7BD-1E89-6D92-0B27192EA0B4}"/>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33" creationId="{EF3C2898-C589-4312-D2D6-178B69682ABF}"/>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34" creationId="{44DC44B4-6F26-A5E9-0823-B2509CB77EBD}"/>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35" creationId="{54344BF5-2E49-BEE1-04F3-555116E1E00A}"/>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36" creationId="{9155C637-B715-CD86-642F-9F2595DDB770}"/>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37" creationId="{14541DE2-B900-4CBB-451E-0216FA8D52EF}"/>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38" creationId="{C7CC1EC0-D594-7B7F-78BF-6C21300B04FE}"/>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39" creationId="{5E879C83-0C34-53E5-496F-D35DE0FDB2A3}"/>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40" creationId="{B8183234-CB05-71DD-E579-03CF0C33AFC6}"/>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41" creationId="{EB1C14FE-9A17-4114-29E4-5E98FF834E8E}"/>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42" creationId="{CCFD8552-075B-9EC8-CFD8-53EB7C3494B2}"/>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43" creationId="{55F2DFB6-C0F7-29B6-C1A2-015B20CA2E10}"/>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44" creationId="{8D62D577-8686-1EBA-8A67-57325BF1DA87}"/>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45" creationId="{0B8D745F-038C-BD1E-A418-7FFEA36390B0}"/>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46" creationId="{CF4E54D0-2685-F62F-197F-C47D5E2E0DD3}"/>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47" creationId="{721AAF01-9AF0-04A3-FC9D-F7A72A4FAAA3}"/>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48" creationId="{173CF2A6-7382-395F-4439-7AC2C6700CC6}"/>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49" creationId="{F25EB1C2-7C69-C78B-1948-820F8251BCD2}"/>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50" creationId="{254FF1B2-47A1-A914-E226-ACC43D4FB69B}"/>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51" creationId="{6717BB1F-2B88-E445-FC43-506D8833144B}"/>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52" creationId="{E024A57A-C86B-1F17-EF58-5209563271EA}"/>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53" creationId="{A072511D-7594-DEA7-8179-94E57D3B6425}"/>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54" creationId="{670C6C56-4ABE-E8B3-87E4-9EAC8135D349}"/>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55" creationId="{E5CEDCC2-3AE8-147D-4627-6064E52C8B98}"/>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56" creationId="{2CB3D647-2D8E-951C-CE51-359844EBF8F3}"/>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57" creationId="{EA034017-1198-63F6-32B9-2C23D0068D20}"/>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58" creationId="{A2C4D636-8437-A76C-8494-5642EF808CDE}"/>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59" creationId="{0E9592B4-16C7-0FC7-EFE2-BE616F3325B0}"/>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60" creationId="{C2837467-2493-4F8C-1A78-8FF46069E28C}"/>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61" creationId="{6CC519D1-5F47-5C23-C675-C9274434A6EA}"/>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62" creationId="{1B32B022-40FA-98F7-04CD-3D1222C23E1E}"/>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63" creationId="{AD3E0F57-BE3E-0611-B907-6B92BF79304D}"/>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64" creationId="{C80D83DC-6EB0-9A3A-44B7-FA62E040AE6F}"/>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65" creationId="{CD2ED7CB-6F82-7AA4-3B06-0CE9A8F2D947}"/>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66" creationId="{A3D6EEFA-57D8-880A-210F-18F9D4E3E6A2}"/>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67" creationId="{34A1F881-65B0-D8B4-EED9-DFFFE53B431F}"/>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68" creationId="{8F1B5F93-A21A-B7A7-45CB-AD3213C06888}"/>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69" creationId="{5E4DE089-DE49-759C-7982-4AD9FD01B7A1}"/>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70" creationId="{B8889DC7-9C99-345A-CBD1-56938D5F5AF0}"/>
          </ac:graphicFrameMkLst>
        </pc:graphicFrameChg>
        <pc:graphicFrameChg chg="add del mod">
          <ac:chgData name="Harry Summerfield | TRICS" userId="a3705f37-cb07-456f-a0c4-b98960bfc686" providerId="ADAL" clId="{97EEC025-33D4-481F-91C0-EE5A9565822A}" dt="2023-11-07T13:40:52.545" v="7137"/>
          <ac:graphicFrameMkLst>
            <pc:docMk/>
            <pc:sldMk cId="711604212" sldId="286"/>
            <ac:graphicFrameMk id="71" creationId="{DF7280E8-83EF-BF36-A11F-758F59D2BFF6}"/>
          </ac:graphicFrameMkLst>
        </pc:graphicFrameChg>
        <pc:picChg chg="del">
          <ac:chgData name="Harry Summerfield | TRICS" userId="a3705f37-cb07-456f-a0c4-b98960bfc686" providerId="ADAL" clId="{97EEC025-33D4-481F-91C0-EE5A9565822A}" dt="2023-11-07T13:41:29.515" v="7196" actId="478"/>
          <ac:picMkLst>
            <pc:docMk/>
            <pc:sldMk cId="711604212" sldId="286"/>
            <ac:picMk id="7" creationId="{C6154256-0F31-8C12-4BFA-B97FE12D5904}"/>
          </ac:picMkLst>
        </pc:picChg>
        <pc:picChg chg="add mod">
          <ac:chgData name="Harry Summerfield | TRICS" userId="a3705f37-cb07-456f-a0c4-b98960bfc686" providerId="ADAL" clId="{97EEC025-33D4-481F-91C0-EE5A9565822A}" dt="2023-11-07T13:42:07.407" v="7204" actId="1076"/>
          <ac:picMkLst>
            <pc:docMk/>
            <pc:sldMk cId="711604212" sldId="286"/>
            <ac:picMk id="151" creationId="{F20E2C46-E40C-291F-CA42-6687863E4F5C}"/>
          </ac:picMkLst>
        </pc:picChg>
        <pc:picChg chg="add mod">
          <ac:chgData name="Harry Summerfield | TRICS" userId="a3705f37-cb07-456f-a0c4-b98960bfc686" providerId="ADAL" clId="{97EEC025-33D4-481F-91C0-EE5A9565822A}" dt="2023-11-07T13:42:49.856" v="7209" actId="14100"/>
          <ac:picMkLst>
            <pc:docMk/>
            <pc:sldMk cId="711604212" sldId="286"/>
            <ac:picMk id="153" creationId="{3E50C9F0-1985-CC3C-D9A1-99AC484EC1AC}"/>
          </ac:picMkLst>
        </pc:picChg>
        <pc:picChg chg="add mod">
          <ac:chgData name="Harry Summerfield | TRICS" userId="a3705f37-cb07-456f-a0c4-b98960bfc686" providerId="ADAL" clId="{97EEC025-33D4-481F-91C0-EE5A9565822A}" dt="2023-11-07T14:07:39.271" v="8101"/>
          <ac:picMkLst>
            <pc:docMk/>
            <pc:sldMk cId="711604212" sldId="286"/>
            <ac:picMk id="154" creationId="{D420AE81-7608-F2F9-6C2E-CBA751F45427}"/>
          </ac:picMkLst>
        </pc:picChg>
        <pc:picChg chg="add del mod">
          <ac:chgData name="Harry Summerfield | TRICS" userId="a3705f37-cb07-456f-a0c4-b98960bfc686" providerId="ADAL" clId="{97EEC025-33D4-481F-91C0-EE5A9565822A}" dt="2023-11-07T13:40:52.545" v="7137"/>
          <ac:picMkLst>
            <pc:docMk/>
            <pc:sldMk cId="711604212" sldId="286"/>
            <ac:picMk id="1100" creationId="{6901E9B9-0FBF-C822-FDE7-6B4D9E90F31B}"/>
          </ac:picMkLst>
        </pc:picChg>
        <pc:picChg chg="add del mod">
          <ac:chgData name="Harry Summerfield | TRICS" userId="a3705f37-cb07-456f-a0c4-b98960bfc686" providerId="ADAL" clId="{97EEC025-33D4-481F-91C0-EE5A9565822A}" dt="2023-11-07T13:40:52.545" v="7137"/>
          <ac:picMkLst>
            <pc:docMk/>
            <pc:sldMk cId="711604212" sldId="286"/>
            <ac:picMk id="1101" creationId="{F33E0F20-F596-A981-5981-2D4C8FF2A6F5}"/>
          </ac:picMkLst>
        </pc:picChg>
        <pc:picChg chg="add del mod">
          <ac:chgData name="Harry Summerfield | TRICS" userId="a3705f37-cb07-456f-a0c4-b98960bfc686" providerId="ADAL" clId="{97EEC025-33D4-481F-91C0-EE5A9565822A}" dt="2023-11-07T13:40:52.545" v="7137"/>
          <ac:picMkLst>
            <pc:docMk/>
            <pc:sldMk cId="711604212" sldId="286"/>
            <ac:picMk id="1102" creationId="{5ED603FD-0523-0788-20CA-271528201211}"/>
          </ac:picMkLst>
        </pc:picChg>
        <pc:picChg chg="add del mod">
          <ac:chgData name="Harry Summerfield | TRICS" userId="a3705f37-cb07-456f-a0c4-b98960bfc686" providerId="ADAL" clId="{97EEC025-33D4-481F-91C0-EE5A9565822A}" dt="2023-11-07T13:40:52.545" v="7137"/>
          <ac:picMkLst>
            <pc:docMk/>
            <pc:sldMk cId="711604212" sldId="286"/>
            <ac:picMk id="1103" creationId="{650D8D72-0295-CCFB-CEEE-8AA909E89BB6}"/>
          </ac:picMkLst>
        </pc:picChg>
        <pc:picChg chg="add del mod">
          <ac:chgData name="Harry Summerfield | TRICS" userId="a3705f37-cb07-456f-a0c4-b98960bfc686" providerId="ADAL" clId="{97EEC025-33D4-481F-91C0-EE5A9565822A}" dt="2023-11-07T13:40:52.545" v="7137"/>
          <ac:picMkLst>
            <pc:docMk/>
            <pc:sldMk cId="711604212" sldId="286"/>
            <ac:picMk id="1104" creationId="{000CC447-1AE4-F144-A767-B051E70CBB6A}"/>
          </ac:picMkLst>
        </pc:picChg>
      </pc:sldChg>
      <pc:sldChg chg="modSp new mod ord modNotesTx">
        <pc:chgData name="Harry Summerfield | TRICS" userId="a3705f37-cb07-456f-a0c4-b98960bfc686" providerId="ADAL" clId="{97EEC025-33D4-481F-91C0-EE5A9565822A}" dt="2023-11-07T13:19:05.638" v="5280" actId="20577"/>
        <pc:sldMkLst>
          <pc:docMk/>
          <pc:sldMk cId="3273945292" sldId="287"/>
        </pc:sldMkLst>
        <pc:spChg chg="mod">
          <ac:chgData name="Harry Summerfield | TRICS" userId="a3705f37-cb07-456f-a0c4-b98960bfc686" providerId="ADAL" clId="{97EEC025-33D4-481F-91C0-EE5A9565822A}" dt="2023-11-07T12:55:22.062" v="5015" actId="20577"/>
          <ac:spMkLst>
            <pc:docMk/>
            <pc:sldMk cId="3273945292" sldId="287"/>
            <ac:spMk id="2" creationId="{129718B6-047B-DC6F-9147-18D049A0E85B}"/>
          </ac:spMkLst>
        </pc:spChg>
      </pc:sldChg>
      <pc:sldChg chg="addSp delSp modSp new mod modNotesTx">
        <pc:chgData name="Harry Summerfield | TRICS" userId="a3705f37-cb07-456f-a0c4-b98960bfc686" providerId="ADAL" clId="{97EEC025-33D4-481F-91C0-EE5A9565822A}" dt="2023-11-22T14:38:13.819" v="15486" actId="20577"/>
        <pc:sldMkLst>
          <pc:docMk/>
          <pc:sldMk cId="4257673588" sldId="288"/>
        </pc:sldMkLst>
        <pc:spChg chg="mod">
          <ac:chgData name="Harry Summerfield | TRICS" userId="a3705f37-cb07-456f-a0c4-b98960bfc686" providerId="ADAL" clId="{97EEC025-33D4-481F-91C0-EE5A9565822A}" dt="2023-11-07T13:43:59.627" v="7218" actId="5793"/>
          <ac:spMkLst>
            <pc:docMk/>
            <pc:sldMk cId="4257673588" sldId="288"/>
            <ac:spMk id="2" creationId="{9BEFABE0-6413-D850-7C56-FC03EC36ADF6}"/>
          </ac:spMkLst>
        </pc:spChg>
        <pc:spChg chg="del">
          <ac:chgData name="Harry Summerfield | TRICS" userId="a3705f37-cb07-456f-a0c4-b98960bfc686" providerId="ADAL" clId="{97EEC025-33D4-481F-91C0-EE5A9565822A}" dt="2023-11-07T13:43:49.556" v="7212" actId="478"/>
          <ac:spMkLst>
            <pc:docMk/>
            <pc:sldMk cId="4257673588" sldId="288"/>
            <ac:spMk id="3" creationId="{C6832CA4-EC14-5744-4403-1F9A22C5A572}"/>
          </ac:spMkLst>
        </pc:spChg>
        <pc:picChg chg="add mod">
          <ac:chgData name="Harry Summerfield | TRICS" userId="a3705f37-cb07-456f-a0c4-b98960bfc686" providerId="ADAL" clId="{97EEC025-33D4-481F-91C0-EE5A9565822A}" dt="2023-11-07T13:44:04.367" v="7219"/>
          <ac:picMkLst>
            <pc:docMk/>
            <pc:sldMk cId="4257673588" sldId="288"/>
            <ac:picMk id="4" creationId="{CBE916BD-0636-BF27-63A9-38954066A434}"/>
          </ac:picMkLst>
        </pc:picChg>
        <pc:picChg chg="add mod">
          <ac:chgData name="Harry Summerfield | TRICS" userId="a3705f37-cb07-456f-a0c4-b98960bfc686" providerId="ADAL" clId="{97EEC025-33D4-481F-91C0-EE5A9565822A}" dt="2023-11-07T13:44:49.032" v="7225" actId="1076"/>
          <ac:picMkLst>
            <pc:docMk/>
            <pc:sldMk cId="4257673588" sldId="288"/>
            <ac:picMk id="6" creationId="{3F274BCE-F35B-2F84-9125-4BD79F378F5F}"/>
          </ac:picMkLst>
        </pc:picChg>
        <pc:picChg chg="add mod">
          <ac:chgData name="Harry Summerfield | TRICS" userId="a3705f37-cb07-456f-a0c4-b98960bfc686" providerId="ADAL" clId="{97EEC025-33D4-481F-91C0-EE5A9565822A}" dt="2023-11-07T14:07:42.335" v="8102"/>
          <ac:picMkLst>
            <pc:docMk/>
            <pc:sldMk cId="4257673588" sldId="288"/>
            <ac:picMk id="7" creationId="{CB0780DD-55CE-94DA-17FD-DDEF3ACB3CDC}"/>
          </ac:picMkLst>
        </pc:picChg>
        <pc:picChg chg="add del mod">
          <ac:chgData name="Harry Summerfield | TRICS" userId="a3705f37-cb07-456f-a0c4-b98960bfc686" providerId="ADAL" clId="{97EEC025-33D4-481F-91C0-EE5A9565822A}" dt="2023-11-07T14:07:44.206" v="8104" actId="478"/>
          <ac:picMkLst>
            <pc:docMk/>
            <pc:sldMk cId="4257673588" sldId="288"/>
            <ac:picMk id="8" creationId="{2FA20A99-91D5-60E9-0531-2B8538322D49}"/>
          </ac:picMkLst>
        </pc:picChg>
      </pc:sldChg>
      <pc:sldChg chg="addSp delSp modSp new mod modAnim modNotesTx">
        <pc:chgData name="Harry Summerfield | TRICS" userId="a3705f37-cb07-456f-a0c4-b98960bfc686" providerId="ADAL" clId="{97EEC025-33D4-481F-91C0-EE5A9565822A}" dt="2023-11-22T14:55:56.486" v="15512" actId="1076"/>
        <pc:sldMkLst>
          <pc:docMk/>
          <pc:sldMk cId="3765087808" sldId="289"/>
        </pc:sldMkLst>
        <pc:spChg chg="mod">
          <ac:chgData name="Harry Summerfield | TRICS" userId="a3705f37-cb07-456f-a0c4-b98960bfc686" providerId="ADAL" clId="{97EEC025-33D4-481F-91C0-EE5A9565822A}" dt="2023-11-08T11:36:40.558" v="10292" actId="20577"/>
          <ac:spMkLst>
            <pc:docMk/>
            <pc:sldMk cId="3765087808" sldId="289"/>
            <ac:spMk id="2" creationId="{5FE1189B-E4C6-05CE-4D2C-37D293E17276}"/>
          </ac:spMkLst>
        </pc:spChg>
        <pc:spChg chg="del">
          <ac:chgData name="Harry Summerfield | TRICS" userId="a3705f37-cb07-456f-a0c4-b98960bfc686" providerId="ADAL" clId="{97EEC025-33D4-481F-91C0-EE5A9565822A}" dt="2023-11-07T14:07:12.469" v="8037" actId="478"/>
          <ac:spMkLst>
            <pc:docMk/>
            <pc:sldMk cId="3765087808" sldId="289"/>
            <ac:spMk id="3" creationId="{1F5A5A08-9EB4-5103-9C0E-4963190407BD}"/>
          </ac:spMkLst>
        </pc:spChg>
        <pc:spChg chg="add mod">
          <ac:chgData name="Harry Summerfield | TRICS" userId="a3705f37-cb07-456f-a0c4-b98960bfc686" providerId="ADAL" clId="{97EEC025-33D4-481F-91C0-EE5A9565822A}" dt="2023-11-08T11:23:40.334" v="9185" actId="1076"/>
          <ac:spMkLst>
            <pc:docMk/>
            <pc:sldMk cId="3765087808" sldId="289"/>
            <ac:spMk id="3" creationId="{730A9146-A1F0-D840-9DDD-3D96E038E6F7}"/>
          </ac:spMkLst>
        </pc:spChg>
        <pc:picChg chg="add mod">
          <ac:chgData name="Harry Summerfield | TRICS" userId="a3705f37-cb07-456f-a0c4-b98960bfc686" providerId="ADAL" clId="{97EEC025-33D4-481F-91C0-EE5A9565822A}" dt="2023-11-07T14:07:46.922" v="8105"/>
          <ac:picMkLst>
            <pc:docMk/>
            <pc:sldMk cId="3765087808" sldId="289"/>
            <ac:picMk id="4" creationId="{322B8D14-F384-F0F2-7DF4-19916BDC6518}"/>
          </ac:picMkLst>
        </pc:picChg>
        <pc:picChg chg="add del mod">
          <ac:chgData name="Harry Summerfield | TRICS" userId="a3705f37-cb07-456f-a0c4-b98960bfc686" providerId="ADAL" clId="{97EEC025-33D4-481F-91C0-EE5A9565822A}" dt="2023-11-07T14:09:24.356" v="8116" actId="478"/>
          <ac:picMkLst>
            <pc:docMk/>
            <pc:sldMk cId="3765087808" sldId="289"/>
            <ac:picMk id="6" creationId="{FCD43C75-9A9D-916C-482A-5EBC7D9FDDDC}"/>
          </ac:picMkLst>
        </pc:picChg>
        <pc:picChg chg="add mod">
          <ac:chgData name="Harry Summerfield | TRICS" userId="a3705f37-cb07-456f-a0c4-b98960bfc686" providerId="ADAL" clId="{97EEC025-33D4-481F-91C0-EE5A9565822A}" dt="2023-11-22T14:55:56.486" v="15512" actId="1076"/>
          <ac:picMkLst>
            <pc:docMk/>
            <pc:sldMk cId="3765087808" sldId="289"/>
            <ac:picMk id="8" creationId="{097F7BD0-F6EB-8226-2BF1-2549EE51E2BD}"/>
          </ac:picMkLst>
        </pc:picChg>
        <pc:picChg chg="add del mod">
          <ac:chgData name="Harry Summerfield | TRICS" userId="a3705f37-cb07-456f-a0c4-b98960bfc686" providerId="ADAL" clId="{97EEC025-33D4-481F-91C0-EE5A9565822A}" dt="2023-11-08T11:21:01.609" v="8842" actId="478"/>
          <ac:picMkLst>
            <pc:docMk/>
            <pc:sldMk cId="3765087808" sldId="289"/>
            <ac:picMk id="10" creationId="{11F6D5F4-AFB2-1FFC-1415-882F8FC7396C}"/>
          </ac:picMkLst>
        </pc:picChg>
      </pc:sldChg>
      <pc:sldChg chg="addSp delSp modSp add mod modNotesTx">
        <pc:chgData name="Harry Summerfield | TRICS" userId="a3705f37-cb07-456f-a0c4-b98960bfc686" providerId="ADAL" clId="{97EEC025-33D4-481F-91C0-EE5A9565822A}" dt="2023-11-23T14:15:23.582" v="15547" actId="20577"/>
        <pc:sldMkLst>
          <pc:docMk/>
          <pc:sldMk cId="4125270315" sldId="290"/>
        </pc:sldMkLst>
        <pc:spChg chg="mod">
          <ac:chgData name="Harry Summerfield | TRICS" userId="a3705f37-cb07-456f-a0c4-b98960bfc686" providerId="ADAL" clId="{97EEC025-33D4-481F-91C0-EE5A9565822A}" dt="2023-11-08T11:36:49.530" v="10312" actId="20577"/>
          <ac:spMkLst>
            <pc:docMk/>
            <pc:sldMk cId="4125270315" sldId="290"/>
            <ac:spMk id="2" creationId="{5FE1189B-E4C6-05CE-4D2C-37D293E17276}"/>
          </ac:spMkLst>
        </pc:spChg>
        <pc:grpChg chg="add mod">
          <ac:chgData name="Harry Summerfield | TRICS" userId="a3705f37-cb07-456f-a0c4-b98960bfc686" providerId="ADAL" clId="{97EEC025-33D4-481F-91C0-EE5A9565822A}" dt="2023-11-23T14:13:10.891" v="15529" actId="1076"/>
          <ac:grpSpMkLst>
            <pc:docMk/>
            <pc:sldMk cId="4125270315" sldId="290"/>
            <ac:grpSpMk id="16" creationId="{0E7A1456-6ED6-0DDB-797F-29779BA7C973}"/>
          </ac:grpSpMkLst>
        </pc:grpChg>
        <pc:picChg chg="add del mod">
          <ac:chgData name="Harry Summerfield | TRICS" userId="a3705f37-cb07-456f-a0c4-b98960bfc686" providerId="ADAL" clId="{97EEC025-33D4-481F-91C0-EE5A9565822A}" dt="2023-11-23T14:13:56.503" v="15536" actId="478"/>
          <ac:picMkLst>
            <pc:docMk/>
            <pc:sldMk cId="4125270315" sldId="290"/>
            <ac:picMk id="5" creationId="{EE1EF90F-B765-C448-D623-F8EFB2D34495}"/>
          </ac:picMkLst>
        </pc:picChg>
        <pc:picChg chg="add del mod">
          <ac:chgData name="Harry Summerfield | TRICS" userId="a3705f37-cb07-456f-a0c4-b98960bfc686" providerId="ADAL" clId="{97EEC025-33D4-481F-91C0-EE5A9565822A}" dt="2023-11-08T11:36:51.468" v="10313" actId="478"/>
          <ac:picMkLst>
            <pc:docMk/>
            <pc:sldMk cId="4125270315" sldId="290"/>
            <ac:picMk id="5" creationId="{FEA61B53-77E6-B65D-6504-639C1845BA26}"/>
          </ac:picMkLst>
        </pc:picChg>
        <pc:picChg chg="add del mod">
          <ac:chgData name="Harry Summerfield | TRICS" userId="a3705f37-cb07-456f-a0c4-b98960bfc686" providerId="ADAL" clId="{97EEC025-33D4-481F-91C0-EE5A9565822A}" dt="2023-11-08T11:37:07.132" v="10318" actId="478"/>
          <ac:picMkLst>
            <pc:docMk/>
            <pc:sldMk cId="4125270315" sldId="290"/>
            <ac:picMk id="6" creationId="{24CA6B33-5214-B0AC-0019-C04589E29B8D}"/>
          </ac:picMkLst>
        </pc:picChg>
        <pc:picChg chg="add mod">
          <ac:chgData name="Harry Summerfield | TRICS" userId="a3705f37-cb07-456f-a0c4-b98960bfc686" providerId="ADAL" clId="{97EEC025-33D4-481F-91C0-EE5A9565822A}" dt="2023-11-23T14:14:32.464" v="15539" actId="1076"/>
          <ac:picMkLst>
            <pc:docMk/>
            <pc:sldMk cId="4125270315" sldId="290"/>
            <ac:picMk id="7" creationId="{5F61C2DD-CD6B-6250-3757-721AF53A083A}"/>
          </ac:picMkLst>
        </pc:picChg>
        <pc:picChg chg="del">
          <ac:chgData name="Harry Summerfield | TRICS" userId="a3705f37-cb07-456f-a0c4-b98960bfc686" providerId="ADAL" clId="{97EEC025-33D4-481F-91C0-EE5A9565822A}" dt="2023-11-08T11:45:46.364" v="10373" actId="478"/>
          <ac:picMkLst>
            <pc:docMk/>
            <pc:sldMk cId="4125270315" sldId="290"/>
            <ac:picMk id="8" creationId="{097F7BD0-F6EB-8226-2BF1-2549EE51E2BD}"/>
          </ac:picMkLst>
        </pc:picChg>
        <pc:picChg chg="add del mod">
          <ac:chgData name="Harry Summerfield | TRICS" userId="a3705f37-cb07-456f-a0c4-b98960bfc686" providerId="ADAL" clId="{97EEC025-33D4-481F-91C0-EE5A9565822A}" dt="2023-11-08T11:51:17.309" v="11044" actId="478"/>
          <ac:picMkLst>
            <pc:docMk/>
            <pc:sldMk cId="4125270315" sldId="290"/>
            <ac:picMk id="9" creationId="{CBF94119-6AA0-79CB-2766-CC121AF8A1B0}"/>
          </ac:picMkLst>
        </pc:picChg>
        <pc:picChg chg="del">
          <ac:chgData name="Harry Summerfield | TRICS" userId="a3705f37-cb07-456f-a0c4-b98960bfc686" providerId="ADAL" clId="{97EEC025-33D4-481F-91C0-EE5A9565822A}" dt="2023-11-07T14:13:03.822" v="8519" actId="478"/>
          <ac:picMkLst>
            <pc:docMk/>
            <pc:sldMk cId="4125270315" sldId="290"/>
            <ac:picMk id="10" creationId="{11F6D5F4-AFB2-1FFC-1415-882F8FC7396C}"/>
          </ac:picMkLst>
        </pc:picChg>
        <pc:picChg chg="add mod">
          <ac:chgData name="Harry Summerfield | TRICS" userId="a3705f37-cb07-456f-a0c4-b98960bfc686" providerId="ADAL" clId="{97EEC025-33D4-481F-91C0-EE5A9565822A}" dt="2023-11-08T12:16:58.175" v="12392" actId="164"/>
          <ac:picMkLst>
            <pc:docMk/>
            <pc:sldMk cId="4125270315" sldId="290"/>
            <ac:picMk id="11" creationId="{274813D9-CCB5-BFEF-8F10-E9241567D766}"/>
          </ac:picMkLst>
        </pc:picChg>
        <pc:picChg chg="add mod">
          <ac:chgData name="Harry Summerfield | TRICS" userId="a3705f37-cb07-456f-a0c4-b98960bfc686" providerId="ADAL" clId="{97EEC025-33D4-481F-91C0-EE5A9565822A}" dt="2023-11-08T11:46:06.380" v="10379" actId="1076"/>
          <ac:picMkLst>
            <pc:docMk/>
            <pc:sldMk cId="4125270315" sldId="290"/>
            <ac:picMk id="13" creationId="{CE45CCFA-5981-8F6E-8B76-B506C57D0C1A}"/>
          </ac:picMkLst>
        </pc:picChg>
        <pc:picChg chg="add mod ord">
          <ac:chgData name="Harry Summerfield | TRICS" userId="a3705f37-cb07-456f-a0c4-b98960bfc686" providerId="ADAL" clId="{97EEC025-33D4-481F-91C0-EE5A9565822A}" dt="2023-11-08T12:16:58.175" v="12392" actId="164"/>
          <ac:picMkLst>
            <pc:docMk/>
            <pc:sldMk cId="4125270315" sldId="290"/>
            <ac:picMk id="15" creationId="{A7481C55-0800-135D-FA1A-4989B263F8D5}"/>
          </ac:picMkLst>
        </pc:picChg>
      </pc:sldChg>
      <pc:sldChg chg="addSp delSp modSp add mod modNotesTx">
        <pc:chgData name="Harry Summerfield | TRICS" userId="a3705f37-cb07-456f-a0c4-b98960bfc686" providerId="ADAL" clId="{97EEC025-33D4-481F-91C0-EE5A9565822A}" dt="2023-11-23T14:18:49.089" v="15553" actId="20577"/>
        <pc:sldMkLst>
          <pc:docMk/>
          <pc:sldMk cId="1587965243" sldId="291"/>
        </pc:sldMkLst>
        <pc:grpChg chg="add mod">
          <ac:chgData name="Harry Summerfield | TRICS" userId="a3705f37-cb07-456f-a0c4-b98960bfc686" providerId="ADAL" clId="{97EEC025-33D4-481F-91C0-EE5A9565822A}" dt="2023-11-22T14:55:40.173" v="15510" actId="1076"/>
          <ac:grpSpMkLst>
            <pc:docMk/>
            <pc:sldMk cId="1587965243" sldId="291"/>
            <ac:grpSpMk id="17" creationId="{C600E108-C370-BF47-FAA6-BAE9A01EF9AD}"/>
          </ac:grpSpMkLst>
        </pc:grpChg>
        <pc:picChg chg="add del mod">
          <ac:chgData name="Harry Summerfield | TRICS" userId="a3705f37-cb07-456f-a0c4-b98960bfc686" providerId="ADAL" clId="{97EEC025-33D4-481F-91C0-EE5A9565822A}" dt="2023-11-08T11:53:05.156" v="11059" actId="478"/>
          <ac:picMkLst>
            <pc:docMk/>
            <pc:sldMk cId="1587965243" sldId="291"/>
            <ac:picMk id="5" creationId="{BE60CE89-6AFA-236F-BE0E-1BF490A57D3D}"/>
          </ac:picMkLst>
        </pc:picChg>
        <pc:picChg chg="add mod">
          <ac:chgData name="Harry Summerfield | TRICS" userId="a3705f37-cb07-456f-a0c4-b98960bfc686" providerId="ADAL" clId="{97EEC025-33D4-481F-91C0-EE5A9565822A}" dt="2023-11-08T12:16:42.606" v="12390" actId="164"/>
          <ac:picMkLst>
            <pc:docMk/>
            <pc:sldMk cId="1587965243" sldId="291"/>
            <ac:picMk id="7" creationId="{69F3E037-9483-C382-72F7-982296D088EE}"/>
          </ac:picMkLst>
        </pc:picChg>
        <pc:picChg chg="add mod">
          <ac:chgData name="Harry Summerfield | TRICS" userId="a3705f37-cb07-456f-a0c4-b98960bfc686" providerId="ADAL" clId="{97EEC025-33D4-481F-91C0-EE5A9565822A}" dt="2023-11-08T12:16:42.606" v="12390" actId="164"/>
          <ac:picMkLst>
            <pc:docMk/>
            <pc:sldMk cId="1587965243" sldId="291"/>
            <ac:picMk id="9" creationId="{2B06EAA9-49AC-5E73-8379-897EDA43BD4B}"/>
          </ac:picMkLst>
        </pc:picChg>
        <pc:picChg chg="del">
          <ac:chgData name="Harry Summerfield | TRICS" userId="a3705f37-cb07-456f-a0c4-b98960bfc686" providerId="ADAL" clId="{97EEC025-33D4-481F-91C0-EE5A9565822A}" dt="2023-11-08T11:52:45.941" v="11053" actId="478"/>
          <ac:picMkLst>
            <pc:docMk/>
            <pc:sldMk cId="1587965243" sldId="291"/>
            <ac:picMk id="11" creationId="{274813D9-CCB5-BFEF-8F10-E9241567D766}"/>
          </ac:picMkLst>
        </pc:picChg>
        <pc:picChg chg="add mod">
          <ac:chgData name="Harry Summerfield | TRICS" userId="a3705f37-cb07-456f-a0c4-b98960bfc686" providerId="ADAL" clId="{97EEC025-33D4-481F-91C0-EE5A9565822A}" dt="2023-11-08T12:16:42.606" v="12390" actId="164"/>
          <ac:picMkLst>
            <pc:docMk/>
            <pc:sldMk cId="1587965243" sldId="291"/>
            <ac:picMk id="12" creationId="{2275AA9C-CC82-7C79-94AC-824452BD6C7B}"/>
          </ac:picMkLst>
        </pc:picChg>
        <pc:picChg chg="mod">
          <ac:chgData name="Harry Summerfield | TRICS" userId="a3705f37-cb07-456f-a0c4-b98960bfc686" providerId="ADAL" clId="{97EEC025-33D4-481F-91C0-EE5A9565822A}" dt="2023-11-22T14:55:33.239" v="15506" actId="14100"/>
          <ac:picMkLst>
            <pc:docMk/>
            <pc:sldMk cId="1587965243" sldId="291"/>
            <ac:picMk id="13" creationId="{CE45CCFA-5981-8F6E-8B76-B506C57D0C1A}"/>
          </ac:picMkLst>
        </pc:picChg>
        <pc:picChg chg="del">
          <ac:chgData name="Harry Summerfield | TRICS" userId="a3705f37-cb07-456f-a0c4-b98960bfc686" providerId="ADAL" clId="{97EEC025-33D4-481F-91C0-EE5A9565822A}" dt="2023-11-08T11:52:43.997" v="11052" actId="478"/>
          <ac:picMkLst>
            <pc:docMk/>
            <pc:sldMk cId="1587965243" sldId="291"/>
            <ac:picMk id="15" creationId="{A7481C55-0800-135D-FA1A-4989B263F8D5}"/>
          </ac:picMkLst>
        </pc:picChg>
        <pc:picChg chg="add mod">
          <ac:chgData name="Harry Summerfield | TRICS" userId="a3705f37-cb07-456f-a0c4-b98960bfc686" providerId="ADAL" clId="{97EEC025-33D4-481F-91C0-EE5A9565822A}" dt="2023-11-08T12:16:42.606" v="12390" actId="164"/>
          <ac:picMkLst>
            <pc:docMk/>
            <pc:sldMk cId="1587965243" sldId="291"/>
            <ac:picMk id="16" creationId="{D31BB31E-1798-9DB1-9CA3-498D7F28AEE7}"/>
          </ac:picMkLst>
        </pc:picChg>
      </pc:sldChg>
      <pc:sldChg chg="addSp delSp modSp new mod setBg modAnim modNotesTx">
        <pc:chgData name="Harry Summerfield | TRICS" userId="a3705f37-cb07-456f-a0c4-b98960bfc686" providerId="ADAL" clId="{97EEC025-33D4-481F-91C0-EE5A9565822A}" dt="2023-11-23T14:39:07.030" v="15577"/>
        <pc:sldMkLst>
          <pc:docMk/>
          <pc:sldMk cId="3984684459" sldId="292"/>
        </pc:sldMkLst>
        <pc:spChg chg="del">
          <ac:chgData name="Harry Summerfield | TRICS" userId="a3705f37-cb07-456f-a0c4-b98960bfc686" providerId="ADAL" clId="{97EEC025-33D4-481F-91C0-EE5A9565822A}" dt="2023-11-08T12:21:14.528" v="12395" actId="478"/>
          <ac:spMkLst>
            <pc:docMk/>
            <pc:sldMk cId="3984684459" sldId="292"/>
            <ac:spMk id="2" creationId="{6CCEA634-B635-4E4B-8297-BFDA2F30A99B}"/>
          </ac:spMkLst>
        </pc:spChg>
        <pc:spChg chg="del">
          <ac:chgData name="Harry Summerfield | TRICS" userId="a3705f37-cb07-456f-a0c4-b98960bfc686" providerId="ADAL" clId="{97EEC025-33D4-481F-91C0-EE5A9565822A}" dt="2023-11-08T12:21:15.520" v="12396" actId="478"/>
          <ac:spMkLst>
            <pc:docMk/>
            <pc:sldMk cId="3984684459" sldId="292"/>
            <ac:spMk id="3" creationId="{5C60DF43-438F-E3FF-1FDF-119C35F90567}"/>
          </ac:spMkLst>
        </pc:spChg>
        <pc:picChg chg="add mod">
          <ac:chgData name="Harry Summerfield | TRICS" userId="a3705f37-cb07-456f-a0c4-b98960bfc686" providerId="ADAL" clId="{97EEC025-33D4-481F-91C0-EE5A9565822A}" dt="2023-11-08T12:21:25.621" v="12401" actId="14100"/>
          <ac:picMkLst>
            <pc:docMk/>
            <pc:sldMk cId="3984684459" sldId="292"/>
            <ac:picMk id="5" creationId="{083B8EFD-8132-1E22-5EAA-960747659B50}"/>
          </ac:picMkLst>
        </pc:picChg>
        <pc:picChg chg="add mod">
          <ac:chgData name="Harry Summerfield | TRICS" userId="a3705f37-cb07-456f-a0c4-b98960bfc686" providerId="ADAL" clId="{97EEC025-33D4-481F-91C0-EE5A9565822A}" dt="2023-11-08T12:22:24.469" v="12410" actId="1076"/>
          <ac:picMkLst>
            <pc:docMk/>
            <pc:sldMk cId="3984684459" sldId="292"/>
            <ac:picMk id="7" creationId="{937799FC-1EDB-5D4E-747D-A2A5CB9A6440}"/>
          </ac:picMkLst>
        </pc:picChg>
        <pc:picChg chg="add mod">
          <ac:chgData name="Harry Summerfield | TRICS" userId="a3705f37-cb07-456f-a0c4-b98960bfc686" providerId="ADAL" clId="{97EEC025-33D4-481F-91C0-EE5A9565822A}" dt="2023-11-08T12:22:15.757" v="12409" actId="1076"/>
          <ac:picMkLst>
            <pc:docMk/>
            <pc:sldMk cId="3984684459" sldId="292"/>
            <ac:picMk id="9" creationId="{2C208944-6297-24D5-5B94-10421DA04985}"/>
          </ac:picMkLst>
        </pc:picChg>
      </pc:sldChg>
      <pc:sldChg chg="addSp delSp modSp new mod modNotesTx">
        <pc:chgData name="Harry Summerfield | TRICS" userId="a3705f37-cb07-456f-a0c4-b98960bfc686" providerId="ADAL" clId="{97EEC025-33D4-481F-91C0-EE5A9565822A}" dt="2023-11-22T14:52:29.015" v="15505" actId="20577"/>
        <pc:sldMkLst>
          <pc:docMk/>
          <pc:sldMk cId="2909584739" sldId="293"/>
        </pc:sldMkLst>
        <pc:spChg chg="del">
          <ac:chgData name="Harry Summerfield | TRICS" userId="a3705f37-cb07-456f-a0c4-b98960bfc686" providerId="ADAL" clId="{97EEC025-33D4-481F-91C0-EE5A9565822A}" dt="2023-11-13T10:05:24.888" v="13136" actId="478"/>
          <ac:spMkLst>
            <pc:docMk/>
            <pc:sldMk cId="2909584739" sldId="293"/>
            <ac:spMk id="2" creationId="{DA72FF56-FA37-444F-9239-5A7DDCEBCD52}"/>
          </ac:spMkLst>
        </pc:spChg>
        <pc:spChg chg="del">
          <ac:chgData name="Harry Summerfield | TRICS" userId="a3705f37-cb07-456f-a0c4-b98960bfc686" providerId="ADAL" clId="{97EEC025-33D4-481F-91C0-EE5A9565822A}" dt="2023-11-13T10:05:23.689" v="13135" actId="478"/>
          <ac:spMkLst>
            <pc:docMk/>
            <pc:sldMk cId="2909584739" sldId="293"/>
            <ac:spMk id="3" creationId="{BBA4E56D-08D3-11D2-18FE-56EAEB6A0B02}"/>
          </ac:spMkLst>
        </pc:spChg>
        <pc:spChg chg="add mod">
          <ac:chgData name="Harry Summerfield | TRICS" userId="a3705f37-cb07-456f-a0c4-b98960bfc686" providerId="ADAL" clId="{97EEC025-33D4-481F-91C0-EE5A9565822A}" dt="2023-11-13T10:10:23.895" v="13166" actId="404"/>
          <ac:spMkLst>
            <pc:docMk/>
            <pc:sldMk cId="2909584739" sldId="293"/>
            <ac:spMk id="6" creationId="{A79CCAB2-E126-8A8D-ED96-D110CEF176F9}"/>
          </ac:spMkLst>
        </pc:spChg>
        <pc:spChg chg="add del mod">
          <ac:chgData name="Harry Summerfield | TRICS" userId="a3705f37-cb07-456f-a0c4-b98960bfc686" providerId="ADAL" clId="{97EEC025-33D4-481F-91C0-EE5A9565822A}" dt="2023-11-13T10:12:46.814" v="13176"/>
          <ac:spMkLst>
            <pc:docMk/>
            <pc:sldMk cId="2909584739" sldId="293"/>
            <ac:spMk id="7" creationId="{4932F485-83D1-D873-7101-7561AF561B2E}"/>
          </ac:spMkLst>
        </pc:spChg>
        <pc:spChg chg="add mod">
          <ac:chgData name="Harry Summerfield | TRICS" userId="a3705f37-cb07-456f-a0c4-b98960bfc686" providerId="ADAL" clId="{97EEC025-33D4-481F-91C0-EE5A9565822A}" dt="2023-11-13T10:18:07.197" v="13285" actId="1076"/>
          <ac:spMkLst>
            <pc:docMk/>
            <pc:sldMk cId="2909584739" sldId="293"/>
            <ac:spMk id="8" creationId="{E75B8ABC-B0A1-CF85-933D-EE090573E566}"/>
          </ac:spMkLst>
        </pc:spChg>
        <pc:picChg chg="add mod">
          <ac:chgData name="Harry Summerfield | TRICS" userId="a3705f37-cb07-456f-a0c4-b98960bfc686" providerId="ADAL" clId="{97EEC025-33D4-481F-91C0-EE5A9565822A}" dt="2023-11-13T10:05:35.137" v="13138" actId="1076"/>
          <ac:picMkLst>
            <pc:docMk/>
            <pc:sldMk cId="2909584739" sldId="293"/>
            <ac:picMk id="5" creationId="{458FCA03-8604-9BE2-9347-87046E1B8EF9}"/>
          </ac:picMkLst>
        </pc:picChg>
      </pc:sldChg>
      <pc:sldChg chg="addSp delSp modSp new mod modNotesTx">
        <pc:chgData name="Harry Summerfield | TRICS" userId="a3705f37-cb07-456f-a0c4-b98960bfc686" providerId="ADAL" clId="{97EEC025-33D4-481F-91C0-EE5A9565822A}" dt="2023-11-13T10:31:37.257" v="14073" actId="20577"/>
        <pc:sldMkLst>
          <pc:docMk/>
          <pc:sldMk cId="682830077" sldId="294"/>
        </pc:sldMkLst>
        <pc:spChg chg="del mod">
          <ac:chgData name="Harry Summerfield | TRICS" userId="a3705f37-cb07-456f-a0c4-b98960bfc686" providerId="ADAL" clId="{97EEC025-33D4-481F-91C0-EE5A9565822A}" dt="2023-11-13T10:27:49.915" v="13659" actId="478"/>
          <ac:spMkLst>
            <pc:docMk/>
            <pc:sldMk cId="682830077" sldId="294"/>
            <ac:spMk id="2" creationId="{D5B5979D-9523-3196-B991-258FA9B96233}"/>
          </ac:spMkLst>
        </pc:spChg>
        <pc:spChg chg="mod">
          <ac:chgData name="Harry Summerfield | TRICS" userId="a3705f37-cb07-456f-a0c4-b98960bfc686" providerId="ADAL" clId="{97EEC025-33D4-481F-91C0-EE5A9565822A}" dt="2023-11-13T10:28:38.779" v="13737" actId="1076"/>
          <ac:spMkLst>
            <pc:docMk/>
            <pc:sldMk cId="682830077" sldId="294"/>
            <ac:spMk id="3" creationId="{294FDE62-D47C-A691-170E-644877186AB1}"/>
          </ac:spMkLst>
        </pc:spChg>
        <pc:spChg chg="add mod">
          <ac:chgData name="Harry Summerfield | TRICS" userId="a3705f37-cb07-456f-a0c4-b98960bfc686" providerId="ADAL" clId="{97EEC025-33D4-481F-91C0-EE5A9565822A}" dt="2023-11-13T10:27:52.999" v="13661" actId="14100"/>
          <ac:spMkLst>
            <pc:docMk/>
            <pc:sldMk cId="682830077" sldId="294"/>
            <ac:spMk id="6" creationId="{4EFBF67C-A826-5C39-A92A-28B4E98E2FB7}"/>
          </ac:spMkLst>
        </pc:spChg>
        <pc:picChg chg="add mod">
          <ac:chgData name="Harry Summerfield | TRICS" userId="a3705f37-cb07-456f-a0c4-b98960bfc686" providerId="ADAL" clId="{97EEC025-33D4-481F-91C0-EE5A9565822A}" dt="2023-11-13T10:27:26.517" v="13656" actId="1076"/>
          <ac:picMkLst>
            <pc:docMk/>
            <pc:sldMk cId="682830077" sldId="294"/>
            <ac:picMk id="5" creationId="{8BC11FE7-445D-3903-347F-F85F38509F0A}"/>
          </ac:picMkLst>
        </pc:picChg>
      </pc:sldChg>
      <pc:sldChg chg="addSp delSp modSp add mod modNotesTx">
        <pc:chgData name="Harry Summerfield | TRICS" userId="a3705f37-cb07-456f-a0c4-b98960bfc686" providerId="ADAL" clId="{97EEC025-33D4-481F-91C0-EE5A9565822A}" dt="2023-11-13T10:39:01.113" v="14588" actId="20577"/>
        <pc:sldMkLst>
          <pc:docMk/>
          <pc:sldMk cId="3807991526" sldId="295"/>
        </pc:sldMkLst>
        <pc:spChg chg="mod">
          <ac:chgData name="Harry Summerfield | TRICS" userId="a3705f37-cb07-456f-a0c4-b98960bfc686" providerId="ADAL" clId="{97EEC025-33D4-481F-91C0-EE5A9565822A}" dt="2023-11-13T10:34:32.267" v="14182" actId="20577"/>
          <ac:spMkLst>
            <pc:docMk/>
            <pc:sldMk cId="3807991526" sldId="295"/>
            <ac:spMk id="3" creationId="{294FDE62-D47C-A691-170E-644877186AB1}"/>
          </ac:spMkLst>
        </pc:spChg>
        <pc:picChg chg="add mod">
          <ac:chgData name="Harry Summerfield | TRICS" userId="a3705f37-cb07-456f-a0c4-b98960bfc686" providerId="ADAL" clId="{97EEC025-33D4-481F-91C0-EE5A9565822A}" dt="2023-11-13T10:32:37.024" v="14077" actId="1076"/>
          <ac:picMkLst>
            <pc:docMk/>
            <pc:sldMk cId="3807991526" sldId="295"/>
            <ac:picMk id="4" creationId="{7FF03E21-C0C5-B2CF-E530-109601839334}"/>
          </ac:picMkLst>
        </pc:picChg>
        <pc:picChg chg="del">
          <ac:chgData name="Harry Summerfield | TRICS" userId="a3705f37-cb07-456f-a0c4-b98960bfc686" providerId="ADAL" clId="{97EEC025-33D4-481F-91C0-EE5A9565822A}" dt="2023-11-13T10:32:32.643" v="14075" actId="478"/>
          <ac:picMkLst>
            <pc:docMk/>
            <pc:sldMk cId="3807991526" sldId="295"/>
            <ac:picMk id="5" creationId="{8BC11FE7-445D-3903-347F-F85F38509F0A}"/>
          </ac:picMkLst>
        </pc:picChg>
      </pc:sldChg>
      <pc:sldChg chg="addSp delSp modSp add mod modNotesTx">
        <pc:chgData name="Harry Summerfield | TRICS" userId="a3705f37-cb07-456f-a0c4-b98960bfc686" providerId="ADAL" clId="{97EEC025-33D4-481F-91C0-EE5A9565822A}" dt="2023-11-13T10:52:10.079" v="14858" actId="20577"/>
        <pc:sldMkLst>
          <pc:docMk/>
          <pc:sldMk cId="3142202443" sldId="296"/>
        </pc:sldMkLst>
        <pc:spChg chg="mod">
          <ac:chgData name="Harry Summerfield | TRICS" userId="a3705f37-cb07-456f-a0c4-b98960bfc686" providerId="ADAL" clId="{97EEC025-33D4-481F-91C0-EE5A9565822A}" dt="2023-11-13T10:42:32.671" v="14632" actId="20577"/>
          <ac:spMkLst>
            <pc:docMk/>
            <pc:sldMk cId="3142202443" sldId="296"/>
            <ac:spMk id="3" creationId="{294FDE62-D47C-A691-170E-644877186AB1}"/>
          </ac:spMkLst>
        </pc:spChg>
        <pc:picChg chg="del">
          <ac:chgData name="Harry Summerfield | TRICS" userId="a3705f37-cb07-456f-a0c4-b98960bfc686" providerId="ADAL" clId="{97EEC025-33D4-481F-91C0-EE5A9565822A}" dt="2023-11-13T10:40:31.451" v="14590" actId="478"/>
          <ac:picMkLst>
            <pc:docMk/>
            <pc:sldMk cId="3142202443" sldId="296"/>
            <ac:picMk id="4" creationId="{7FF03E21-C0C5-B2CF-E530-109601839334}"/>
          </ac:picMkLst>
        </pc:picChg>
        <pc:picChg chg="add mod">
          <ac:chgData name="Harry Summerfield | TRICS" userId="a3705f37-cb07-456f-a0c4-b98960bfc686" providerId="ADAL" clId="{97EEC025-33D4-481F-91C0-EE5A9565822A}" dt="2023-11-13T10:40:37.403" v="14592" actId="1076"/>
          <ac:picMkLst>
            <pc:docMk/>
            <pc:sldMk cId="3142202443" sldId="296"/>
            <ac:picMk id="5" creationId="{01CAE503-0B3A-3E0B-5236-847B3DD99772}"/>
          </ac:picMkLst>
        </pc:picChg>
      </pc:sldChg>
      <pc:sldChg chg="addSp delSp modSp add mod modNotesTx">
        <pc:chgData name="Harry Summerfield | TRICS" userId="a3705f37-cb07-456f-a0c4-b98960bfc686" providerId="ADAL" clId="{97EEC025-33D4-481F-91C0-EE5A9565822A}" dt="2023-11-13T13:42:00.626" v="15016" actId="20577"/>
        <pc:sldMkLst>
          <pc:docMk/>
          <pc:sldMk cId="1455616743" sldId="297"/>
        </pc:sldMkLst>
        <pc:spChg chg="mod">
          <ac:chgData name="Harry Summerfield | TRICS" userId="a3705f37-cb07-456f-a0c4-b98960bfc686" providerId="ADAL" clId="{97EEC025-33D4-481F-91C0-EE5A9565822A}" dt="2023-11-13T13:38:56.132" v="14889" actId="1076"/>
          <ac:spMkLst>
            <pc:docMk/>
            <pc:sldMk cId="1455616743" sldId="297"/>
            <ac:spMk id="3" creationId="{294FDE62-D47C-A691-170E-644877186AB1}"/>
          </ac:spMkLst>
        </pc:spChg>
        <pc:picChg chg="add mod">
          <ac:chgData name="Harry Summerfield | TRICS" userId="a3705f37-cb07-456f-a0c4-b98960bfc686" providerId="ADAL" clId="{97EEC025-33D4-481F-91C0-EE5A9565822A}" dt="2023-11-13T13:37:24.366" v="14862" actId="1076"/>
          <ac:picMkLst>
            <pc:docMk/>
            <pc:sldMk cId="1455616743" sldId="297"/>
            <ac:picMk id="4" creationId="{173D97E5-5504-09E1-2091-C560C611BDB1}"/>
          </ac:picMkLst>
        </pc:picChg>
        <pc:picChg chg="del">
          <ac:chgData name="Harry Summerfield | TRICS" userId="a3705f37-cb07-456f-a0c4-b98960bfc686" providerId="ADAL" clId="{97EEC025-33D4-481F-91C0-EE5A9565822A}" dt="2023-11-13T13:37:19.498" v="14860" actId="478"/>
          <ac:picMkLst>
            <pc:docMk/>
            <pc:sldMk cId="1455616743" sldId="297"/>
            <ac:picMk id="5" creationId="{01CAE503-0B3A-3E0B-5236-847B3DD99772}"/>
          </ac:picMkLst>
        </pc:picChg>
      </pc:sldChg>
      <pc:sldChg chg="addSp delSp modSp add mod modNotesTx">
        <pc:chgData name="Harry Summerfield | TRICS" userId="a3705f37-cb07-456f-a0c4-b98960bfc686" providerId="ADAL" clId="{97EEC025-33D4-481F-91C0-EE5A9565822A}" dt="2023-11-13T15:06:55.837" v="15413" actId="20577"/>
        <pc:sldMkLst>
          <pc:docMk/>
          <pc:sldMk cId="3880027936" sldId="298"/>
        </pc:sldMkLst>
        <pc:spChg chg="mod">
          <ac:chgData name="Harry Summerfield | TRICS" userId="a3705f37-cb07-456f-a0c4-b98960bfc686" providerId="ADAL" clId="{97EEC025-33D4-481F-91C0-EE5A9565822A}" dt="2023-11-13T13:50:25.984" v="15056" actId="1076"/>
          <ac:spMkLst>
            <pc:docMk/>
            <pc:sldMk cId="3880027936" sldId="298"/>
            <ac:spMk id="3" creationId="{294FDE62-D47C-A691-170E-644877186AB1}"/>
          </ac:spMkLst>
        </pc:spChg>
        <pc:picChg chg="del">
          <ac:chgData name="Harry Summerfield | TRICS" userId="a3705f37-cb07-456f-a0c4-b98960bfc686" providerId="ADAL" clId="{97EEC025-33D4-481F-91C0-EE5A9565822A}" dt="2023-11-13T13:42:30.206" v="15018" actId="478"/>
          <ac:picMkLst>
            <pc:docMk/>
            <pc:sldMk cId="3880027936" sldId="298"/>
            <ac:picMk id="4" creationId="{173D97E5-5504-09E1-2091-C560C611BDB1}"/>
          </ac:picMkLst>
        </pc:picChg>
        <pc:picChg chg="add mod">
          <ac:chgData name="Harry Summerfield | TRICS" userId="a3705f37-cb07-456f-a0c4-b98960bfc686" providerId="ADAL" clId="{97EEC025-33D4-481F-91C0-EE5A9565822A}" dt="2023-11-13T13:42:34.097" v="15020" actId="1076"/>
          <ac:picMkLst>
            <pc:docMk/>
            <pc:sldMk cId="3880027936" sldId="298"/>
            <ac:picMk id="5" creationId="{7D1BEF5B-0EE4-B137-1332-9982382C3666}"/>
          </ac:picMkLst>
        </pc:picChg>
      </pc:sldChg>
      <pc:sldChg chg="modNotesTx">
        <pc:chgData name="Harry Summerfield | TRICS" userId="a3705f37-cb07-456f-a0c4-b98960bfc686" providerId="ADAL" clId="{97EEC025-33D4-481F-91C0-EE5A9565822A}" dt="2023-11-22T14:29:34.569" v="15477" actId="20577"/>
        <pc:sldMkLst>
          <pc:docMk/>
          <pc:sldMk cId="1945935214" sldId="299"/>
        </pc:sldMkLst>
      </pc:sldChg>
    </pc:docChg>
  </pc:docChgLst>
  <pc:docChgLst>
    <pc:chgData name="Ian Coles | TRICS" userId="e39e6a2d-cb02-47f7-a2e2-d83a41b76ae8" providerId="ADAL" clId="{871B8A4F-CA8B-401D-82C0-73E31B619366}"/>
    <pc:docChg chg="custSel addSld delSld modSld sldOrd">
      <pc:chgData name="Ian Coles | TRICS" userId="e39e6a2d-cb02-47f7-a2e2-d83a41b76ae8" providerId="ADAL" clId="{871B8A4F-CA8B-401D-82C0-73E31B619366}" dt="2023-11-29T14:01:59.401" v="18484" actId="20577"/>
      <pc:docMkLst>
        <pc:docMk/>
      </pc:docMkLst>
      <pc:sldChg chg="addSp delSp modSp mod modNotesTx">
        <pc:chgData name="Ian Coles | TRICS" userId="e39e6a2d-cb02-47f7-a2e2-d83a41b76ae8" providerId="ADAL" clId="{871B8A4F-CA8B-401D-82C0-73E31B619366}" dt="2023-11-23T16:33:27.763" v="18323" actId="1076"/>
        <pc:sldMkLst>
          <pc:docMk/>
          <pc:sldMk cId="1888121834" sldId="256"/>
        </pc:sldMkLst>
        <pc:spChg chg="mod">
          <ac:chgData name="Ian Coles | TRICS" userId="e39e6a2d-cb02-47f7-a2e2-d83a41b76ae8" providerId="ADAL" clId="{871B8A4F-CA8B-401D-82C0-73E31B619366}" dt="2023-11-18T09:10:03.082" v="0" actId="20577"/>
          <ac:spMkLst>
            <pc:docMk/>
            <pc:sldMk cId="1888121834" sldId="256"/>
            <ac:spMk id="2" creationId="{00000000-0000-0000-0000-000000000000}"/>
          </ac:spMkLst>
        </pc:spChg>
        <pc:picChg chg="del">
          <ac:chgData name="Ian Coles | TRICS" userId="e39e6a2d-cb02-47f7-a2e2-d83a41b76ae8" providerId="ADAL" clId="{871B8A4F-CA8B-401D-82C0-73E31B619366}" dt="2023-11-23T16:33:10.651" v="18318" actId="478"/>
          <ac:picMkLst>
            <pc:docMk/>
            <pc:sldMk cId="1888121834" sldId="256"/>
            <ac:picMk id="4" creationId="{91B1DC3F-621D-4911-BC06-E5F7CC048C1B}"/>
          </ac:picMkLst>
        </pc:picChg>
        <pc:picChg chg="add mod">
          <ac:chgData name="Ian Coles | TRICS" userId="e39e6a2d-cb02-47f7-a2e2-d83a41b76ae8" providerId="ADAL" clId="{871B8A4F-CA8B-401D-82C0-73E31B619366}" dt="2023-11-23T16:33:27.763" v="18323" actId="1076"/>
          <ac:picMkLst>
            <pc:docMk/>
            <pc:sldMk cId="1888121834" sldId="256"/>
            <ac:picMk id="6" creationId="{3898300C-9BDF-7435-4262-B2B78B3272DA}"/>
          </ac:picMkLst>
        </pc:picChg>
      </pc:sldChg>
      <pc:sldChg chg="addSp delSp modSp mod delAnim modNotesTx">
        <pc:chgData name="Ian Coles | TRICS" userId="e39e6a2d-cb02-47f7-a2e2-d83a41b76ae8" providerId="ADAL" clId="{871B8A4F-CA8B-401D-82C0-73E31B619366}" dt="2023-11-23T16:34:06.188" v="18333" actId="1076"/>
        <pc:sldMkLst>
          <pc:docMk/>
          <pc:sldMk cId="1997197960" sldId="259"/>
        </pc:sldMkLst>
        <pc:spChg chg="mod">
          <ac:chgData name="Ian Coles | TRICS" userId="e39e6a2d-cb02-47f7-a2e2-d83a41b76ae8" providerId="ADAL" clId="{871B8A4F-CA8B-401D-82C0-73E31B619366}" dt="2023-11-18T13:24:50.203" v="2674" actId="20577"/>
          <ac:spMkLst>
            <pc:docMk/>
            <pc:sldMk cId="1997197960" sldId="259"/>
            <ac:spMk id="2" creationId="{00000000-0000-0000-0000-000000000000}"/>
          </ac:spMkLst>
        </pc:spChg>
        <pc:spChg chg="mod">
          <ac:chgData name="Ian Coles | TRICS" userId="e39e6a2d-cb02-47f7-a2e2-d83a41b76ae8" providerId="ADAL" clId="{871B8A4F-CA8B-401D-82C0-73E31B619366}" dt="2023-11-18T13:06:51.935" v="497" actId="1076"/>
          <ac:spMkLst>
            <pc:docMk/>
            <pc:sldMk cId="1997197960" sldId="259"/>
            <ac:spMk id="3" creationId="{00000000-0000-0000-0000-000000000000}"/>
          </ac:spMkLst>
        </pc:spChg>
        <pc:spChg chg="mod">
          <ac:chgData name="Ian Coles | TRICS" userId="e39e6a2d-cb02-47f7-a2e2-d83a41b76ae8" providerId="ADAL" clId="{871B8A4F-CA8B-401D-82C0-73E31B619366}" dt="2023-11-18T13:06:28.471" v="496" actId="14100"/>
          <ac:spMkLst>
            <pc:docMk/>
            <pc:sldMk cId="1997197960" sldId="259"/>
            <ac:spMk id="9" creationId="{93467E14-04BF-1CED-9245-7E891F7BFC74}"/>
          </ac:spMkLst>
        </pc:spChg>
        <pc:picChg chg="add mod">
          <ac:chgData name="Ian Coles | TRICS" userId="e39e6a2d-cb02-47f7-a2e2-d83a41b76ae8" providerId="ADAL" clId="{871B8A4F-CA8B-401D-82C0-73E31B619366}" dt="2023-11-23T16:34:06.188" v="18333" actId="1076"/>
          <ac:picMkLst>
            <pc:docMk/>
            <pc:sldMk cId="1997197960" sldId="259"/>
            <ac:picMk id="4" creationId="{B1302365-7F82-C2CF-6AFC-4835ED94B75D}"/>
          </ac:picMkLst>
        </pc:picChg>
        <pc:picChg chg="del">
          <ac:chgData name="Ian Coles | TRICS" userId="e39e6a2d-cb02-47f7-a2e2-d83a41b76ae8" providerId="ADAL" clId="{871B8A4F-CA8B-401D-82C0-73E31B619366}" dt="2023-11-23T16:33:52.926" v="18331" actId="478"/>
          <ac:picMkLst>
            <pc:docMk/>
            <pc:sldMk cId="1997197960" sldId="259"/>
            <ac:picMk id="6" creationId="{A3FDDE7D-0694-117C-AF29-3EA7B5204730}"/>
          </ac:picMkLst>
        </pc:picChg>
        <pc:picChg chg="del">
          <ac:chgData name="Ian Coles | TRICS" userId="e39e6a2d-cb02-47f7-a2e2-d83a41b76ae8" providerId="ADAL" clId="{871B8A4F-CA8B-401D-82C0-73E31B619366}" dt="2023-11-18T12:56:51.646" v="214" actId="478"/>
          <ac:picMkLst>
            <pc:docMk/>
            <pc:sldMk cId="1997197960" sldId="259"/>
            <ac:picMk id="7" creationId="{97854E81-6312-28AE-CA34-8A5D4F90D135}"/>
          </ac:picMkLst>
        </pc:picChg>
      </pc:sldChg>
      <pc:sldChg chg="addSp delSp modSp mod modNotesTx">
        <pc:chgData name="Ian Coles | TRICS" userId="e39e6a2d-cb02-47f7-a2e2-d83a41b76ae8" providerId="ADAL" clId="{871B8A4F-CA8B-401D-82C0-73E31B619366}" dt="2023-11-23T16:40:01.654" v="18414" actId="20577"/>
        <pc:sldMkLst>
          <pc:docMk/>
          <pc:sldMk cId="2909900560" sldId="262"/>
        </pc:sldMkLst>
        <pc:spChg chg="mod">
          <ac:chgData name="Ian Coles | TRICS" userId="e39e6a2d-cb02-47f7-a2e2-d83a41b76ae8" providerId="ADAL" clId="{871B8A4F-CA8B-401D-82C0-73E31B619366}" dt="2023-11-18T13:29:08.319" v="3030" actId="20577"/>
          <ac:spMkLst>
            <pc:docMk/>
            <pc:sldMk cId="2909900560" sldId="262"/>
            <ac:spMk id="2" creationId="{00000000-0000-0000-0000-000000000000}"/>
          </ac:spMkLst>
        </pc:spChg>
        <pc:spChg chg="mod">
          <ac:chgData name="Ian Coles | TRICS" userId="e39e6a2d-cb02-47f7-a2e2-d83a41b76ae8" providerId="ADAL" clId="{871B8A4F-CA8B-401D-82C0-73E31B619366}" dt="2023-11-18T13:31:03.932" v="3359" actId="20577"/>
          <ac:spMkLst>
            <pc:docMk/>
            <pc:sldMk cId="2909900560" sldId="262"/>
            <ac:spMk id="3" creationId="{00000000-0000-0000-0000-000000000000}"/>
          </ac:spMkLst>
        </pc:spChg>
        <pc:picChg chg="del">
          <ac:chgData name="Ian Coles | TRICS" userId="e39e6a2d-cb02-47f7-a2e2-d83a41b76ae8" providerId="ADAL" clId="{871B8A4F-CA8B-401D-82C0-73E31B619366}" dt="2023-11-23T16:34:15.259" v="18336" actId="478"/>
          <ac:picMkLst>
            <pc:docMk/>
            <pc:sldMk cId="2909900560" sldId="262"/>
            <ac:picMk id="4" creationId="{24BE1DBF-8C93-4655-B42F-D8B3BEAE4311}"/>
          </ac:picMkLst>
        </pc:picChg>
        <pc:picChg chg="add mod">
          <ac:chgData name="Ian Coles | TRICS" userId="e39e6a2d-cb02-47f7-a2e2-d83a41b76ae8" providerId="ADAL" clId="{871B8A4F-CA8B-401D-82C0-73E31B619366}" dt="2023-11-23T16:35:15.381" v="18353" actId="1076"/>
          <ac:picMkLst>
            <pc:docMk/>
            <pc:sldMk cId="2909900560" sldId="262"/>
            <ac:picMk id="5" creationId="{C6854F18-D66A-49D7-FFA3-48DB292E3215}"/>
          </ac:picMkLst>
        </pc:picChg>
      </pc:sldChg>
      <pc:sldChg chg="addSp delSp modSp mod modNotesTx">
        <pc:chgData name="Ian Coles | TRICS" userId="e39e6a2d-cb02-47f7-a2e2-d83a41b76ae8" providerId="ADAL" clId="{871B8A4F-CA8B-401D-82C0-73E31B619366}" dt="2023-11-23T16:41:04.623" v="18448" actId="20577"/>
        <pc:sldMkLst>
          <pc:docMk/>
          <pc:sldMk cId="3961123629" sldId="264"/>
        </pc:sldMkLst>
        <pc:spChg chg="mod">
          <ac:chgData name="Ian Coles | TRICS" userId="e39e6a2d-cb02-47f7-a2e2-d83a41b76ae8" providerId="ADAL" clId="{871B8A4F-CA8B-401D-82C0-73E31B619366}" dt="2023-11-18T13:55:09.520" v="5567" actId="20577"/>
          <ac:spMkLst>
            <pc:docMk/>
            <pc:sldMk cId="3961123629" sldId="264"/>
            <ac:spMk id="2" creationId="{00000000-0000-0000-0000-000000000000}"/>
          </ac:spMkLst>
        </pc:spChg>
        <pc:picChg chg="add mod">
          <ac:chgData name="Ian Coles | TRICS" userId="e39e6a2d-cb02-47f7-a2e2-d83a41b76ae8" providerId="ADAL" clId="{871B8A4F-CA8B-401D-82C0-73E31B619366}" dt="2023-11-23T16:35:43.510" v="18359" actId="1076"/>
          <ac:picMkLst>
            <pc:docMk/>
            <pc:sldMk cId="3961123629" sldId="264"/>
            <ac:picMk id="3" creationId="{984277F3-896D-3FBE-D71B-9E2803F7B6E1}"/>
          </ac:picMkLst>
        </pc:picChg>
        <pc:picChg chg="del">
          <ac:chgData name="Ian Coles | TRICS" userId="e39e6a2d-cb02-47f7-a2e2-d83a41b76ae8" providerId="ADAL" clId="{871B8A4F-CA8B-401D-82C0-73E31B619366}" dt="2023-11-23T16:34:24.838" v="18339" actId="478"/>
          <ac:picMkLst>
            <pc:docMk/>
            <pc:sldMk cId="3961123629" sldId="264"/>
            <ac:picMk id="4" creationId="{24BE1DBF-8C93-4655-B42F-D8B3BEAE4311}"/>
          </ac:picMkLst>
        </pc:picChg>
        <pc:picChg chg="mod">
          <ac:chgData name="Ian Coles | TRICS" userId="e39e6a2d-cb02-47f7-a2e2-d83a41b76ae8" providerId="ADAL" clId="{871B8A4F-CA8B-401D-82C0-73E31B619366}" dt="2023-11-18T13:55:35.209" v="5570" actId="1076"/>
          <ac:picMkLst>
            <pc:docMk/>
            <pc:sldMk cId="3961123629" sldId="264"/>
            <ac:picMk id="10" creationId="{7816A6AC-5519-3F19-7EA9-6482029246DA}"/>
          </ac:picMkLst>
        </pc:picChg>
        <pc:picChg chg="mod">
          <ac:chgData name="Ian Coles | TRICS" userId="e39e6a2d-cb02-47f7-a2e2-d83a41b76ae8" providerId="ADAL" clId="{871B8A4F-CA8B-401D-82C0-73E31B619366}" dt="2023-11-18T13:55:24.954" v="5569" actId="1076"/>
          <ac:picMkLst>
            <pc:docMk/>
            <pc:sldMk cId="3961123629" sldId="264"/>
            <ac:picMk id="12" creationId="{CB9B7181-263B-944A-AF1E-D363865A9D80}"/>
          </ac:picMkLst>
        </pc:picChg>
      </pc:sldChg>
      <pc:sldChg chg="addSp delSp modSp mod modNotesTx">
        <pc:chgData name="Ian Coles | TRICS" userId="e39e6a2d-cb02-47f7-a2e2-d83a41b76ae8" providerId="ADAL" clId="{871B8A4F-CA8B-401D-82C0-73E31B619366}" dt="2023-11-23T16:41:16.690" v="18450" actId="20577"/>
        <pc:sldMkLst>
          <pc:docMk/>
          <pc:sldMk cId="14770544" sldId="267"/>
        </pc:sldMkLst>
        <pc:spChg chg="mod">
          <ac:chgData name="Ian Coles | TRICS" userId="e39e6a2d-cb02-47f7-a2e2-d83a41b76ae8" providerId="ADAL" clId="{871B8A4F-CA8B-401D-82C0-73E31B619366}" dt="2023-11-18T14:09:10.490" v="7321" actId="20577"/>
          <ac:spMkLst>
            <pc:docMk/>
            <pc:sldMk cId="14770544" sldId="267"/>
            <ac:spMk id="2" creationId="{387D6E31-EFE3-6CBC-0143-1B59E4CA0087}"/>
          </ac:spMkLst>
        </pc:spChg>
        <pc:picChg chg="add mod">
          <ac:chgData name="Ian Coles | TRICS" userId="e39e6a2d-cb02-47f7-a2e2-d83a41b76ae8" providerId="ADAL" clId="{871B8A4F-CA8B-401D-82C0-73E31B619366}" dt="2023-11-23T16:36:08.788" v="18363" actId="1076"/>
          <ac:picMkLst>
            <pc:docMk/>
            <pc:sldMk cId="14770544" sldId="267"/>
            <ac:picMk id="3" creationId="{EF6146B2-AB8B-6116-7A74-A88781E7EB9A}"/>
          </ac:picMkLst>
        </pc:picChg>
        <pc:picChg chg="del">
          <ac:chgData name="Ian Coles | TRICS" userId="e39e6a2d-cb02-47f7-a2e2-d83a41b76ae8" providerId="ADAL" clId="{871B8A4F-CA8B-401D-82C0-73E31B619366}" dt="2023-11-23T16:34:28.950" v="18341" actId="478"/>
          <ac:picMkLst>
            <pc:docMk/>
            <pc:sldMk cId="14770544" sldId="267"/>
            <ac:picMk id="4" creationId="{3E6DA423-AF75-F45C-DFD5-3015D00FF1AB}"/>
          </ac:picMkLst>
        </pc:picChg>
        <pc:picChg chg="mod">
          <ac:chgData name="Ian Coles | TRICS" userId="e39e6a2d-cb02-47f7-a2e2-d83a41b76ae8" providerId="ADAL" clId="{871B8A4F-CA8B-401D-82C0-73E31B619366}" dt="2023-11-18T14:07:57.025" v="7219" actId="1076"/>
          <ac:picMkLst>
            <pc:docMk/>
            <pc:sldMk cId="14770544" sldId="267"/>
            <ac:picMk id="10" creationId="{51F0F066-3028-86AC-64D3-E7D3314F8C70}"/>
          </ac:picMkLst>
        </pc:picChg>
        <pc:picChg chg="mod">
          <ac:chgData name="Ian Coles | TRICS" userId="e39e6a2d-cb02-47f7-a2e2-d83a41b76ae8" providerId="ADAL" clId="{871B8A4F-CA8B-401D-82C0-73E31B619366}" dt="2023-11-18T14:07:51.289" v="7218" actId="1076"/>
          <ac:picMkLst>
            <pc:docMk/>
            <pc:sldMk cId="14770544" sldId="267"/>
            <ac:picMk id="12" creationId="{40F91F6E-E5BD-9E9C-9625-EB4BFA867995}"/>
          </ac:picMkLst>
        </pc:picChg>
      </pc:sldChg>
      <pc:sldChg chg="del">
        <pc:chgData name="Ian Coles | TRICS" userId="e39e6a2d-cb02-47f7-a2e2-d83a41b76ae8" providerId="ADAL" clId="{871B8A4F-CA8B-401D-82C0-73E31B619366}" dt="2023-11-18T14:11:02.897" v="7478" actId="2696"/>
        <pc:sldMkLst>
          <pc:docMk/>
          <pc:sldMk cId="3609313749" sldId="268"/>
        </pc:sldMkLst>
      </pc:sldChg>
      <pc:sldChg chg="addSp delSp modSp mod modNotesTx">
        <pc:chgData name="Ian Coles | TRICS" userId="e39e6a2d-cb02-47f7-a2e2-d83a41b76ae8" providerId="ADAL" clId="{871B8A4F-CA8B-401D-82C0-73E31B619366}" dt="2023-11-23T16:39:21.477" v="18389" actId="20577"/>
        <pc:sldMkLst>
          <pc:docMk/>
          <pc:sldMk cId="3509001416" sldId="280"/>
        </pc:sldMkLst>
        <pc:spChg chg="mod">
          <ac:chgData name="Ian Coles | TRICS" userId="e39e6a2d-cb02-47f7-a2e2-d83a41b76ae8" providerId="ADAL" clId="{871B8A4F-CA8B-401D-82C0-73E31B619366}" dt="2023-11-18T13:25:34.041" v="2719" actId="20577"/>
          <ac:spMkLst>
            <pc:docMk/>
            <pc:sldMk cId="3509001416" sldId="280"/>
            <ac:spMk id="2" creationId="{A4EC0C93-968A-C82E-A799-AAB6A6E6D887}"/>
          </ac:spMkLst>
        </pc:spChg>
        <pc:spChg chg="mod">
          <ac:chgData name="Ian Coles | TRICS" userId="e39e6a2d-cb02-47f7-a2e2-d83a41b76ae8" providerId="ADAL" clId="{871B8A4F-CA8B-401D-82C0-73E31B619366}" dt="2023-11-18T13:08:48.929" v="668" actId="20577"/>
          <ac:spMkLst>
            <pc:docMk/>
            <pc:sldMk cId="3509001416" sldId="280"/>
            <ac:spMk id="3" creationId="{9043E01E-E8FB-69D2-A71E-5F809915569A}"/>
          </ac:spMkLst>
        </pc:spChg>
        <pc:spChg chg="mod">
          <ac:chgData name="Ian Coles | TRICS" userId="e39e6a2d-cb02-47f7-a2e2-d83a41b76ae8" providerId="ADAL" clId="{871B8A4F-CA8B-401D-82C0-73E31B619366}" dt="2023-11-18T13:10:13.570" v="787" actId="1076"/>
          <ac:spMkLst>
            <pc:docMk/>
            <pc:sldMk cId="3509001416" sldId="280"/>
            <ac:spMk id="7" creationId="{920F8BE8-0696-7537-1BAB-BCC100B702CF}"/>
          </ac:spMkLst>
        </pc:spChg>
        <pc:picChg chg="del">
          <ac:chgData name="Ian Coles | TRICS" userId="e39e6a2d-cb02-47f7-a2e2-d83a41b76ae8" providerId="ADAL" clId="{871B8A4F-CA8B-401D-82C0-73E31B619366}" dt="2023-11-23T16:34:11.165" v="18334" actId="478"/>
          <ac:picMkLst>
            <pc:docMk/>
            <pc:sldMk cId="3509001416" sldId="280"/>
            <ac:picMk id="4" creationId="{3CB50B3B-F830-6F2D-E7B1-D6DC3DDD598E}"/>
          </ac:picMkLst>
        </pc:picChg>
        <pc:picChg chg="add mod">
          <ac:chgData name="Ian Coles | TRICS" userId="e39e6a2d-cb02-47f7-a2e2-d83a41b76ae8" providerId="ADAL" clId="{871B8A4F-CA8B-401D-82C0-73E31B619366}" dt="2023-11-23T16:34:59.101" v="18349" actId="1076"/>
          <ac:picMkLst>
            <pc:docMk/>
            <pc:sldMk cId="3509001416" sldId="280"/>
            <ac:picMk id="5" creationId="{18C6B329-2BDF-DFA5-BD92-68CF0EA37B0A}"/>
          </ac:picMkLst>
        </pc:picChg>
        <pc:picChg chg="mod">
          <ac:chgData name="Ian Coles | TRICS" userId="e39e6a2d-cb02-47f7-a2e2-d83a41b76ae8" providerId="ADAL" clId="{871B8A4F-CA8B-401D-82C0-73E31B619366}" dt="2023-11-18T13:10:20.834" v="788" actId="1076"/>
          <ac:picMkLst>
            <pc:docMk/>
            <pc:sldMk cId="3509001416" sldId="280"/>
            <ac:picMk id="6" creationId="{ED408EEF-914A-60FE-B359-5A7D66D007AF}"/>
          </ac:picMkLst>
        </pc:picChg>
      </pc:sldChg>
      <pc:sldChg chg="addSp delSp modSp mod modAnim modNotesTx">
        <pc:chgData name="Ian Coles | TRICS" userId="e39e6a2d-cb02-47f7-a2e2-d83a41b76ae8" providerId="ADAL" clId="{871B8A4F-CA8B-401D-82C0-73E31B619366}" dt="2023-11-29T14:01:59.401" v="18484" actId="20577"/>
        <pc:sldMkLst>
          <pc:docMk/>
          <pc:sldMk cId="3831687536" sldId="282"/>
        </pc:sldMkLst>
        <pc:spChg chg="mod">
          <ac:chgData name="Ian Coles | TRICS" userId="e39e6a2d-cb02-47f7-a2e2-d83a41b76ae8" providerId="ADAL" clId="{871B8A4F-CA8B-401D-82C0-73E31B619366}" dt="2023-11-18T13:24:43.697" v="2661" actId="20577"/>
          <ac:spMkLst>
            <pc:docMk/>
            <pc:sldMk cId="3831687536" sldId="282"/>
            <ac:spMk id="2" creationId="{89C39104-BD0A-21D8-2390-3D88DDA29D83}"/>
          </ac:spMkLst>
        </pc:spChg>
        <pc:spChg chg="mod">
          <ac:chgData name="Ian Coles | TRICS" userId="e39e6a2d-cb02-47f7-a2e2-d83a41b76ae8" providerId="ADAL" clId="{871B8A4F-CA8B-401D-82C0-73E31B619366}" dt="2023-11-18T13:26:09.134" v="2758" actId="20577"/>
          <ac:spMkLst>
            <pc:docMk/>
            <pc:sldMk cId="3831687536" sldId="282"/>
            <ac:spMk id="10" creationId="{07753819-AA56-8365-C078-D3328D609009}"/>
          </ac:spMkLst>
        </pc:spChg>
        <pc:picChg chg="del">
          <ac:chgData name="Ian Coles | TRICS" userId="e39e6a2d-cb02-47f7-a2e2-d83a41b76ae8" providerId="ADAL" clId="{871B8A4F-CA8B-401D-82C0-73E31B619366}" dt="2023-11-23T16:34:13.315" v="18335" actId="478"/>
          <ac:picMkLst>
            <pc:docMk/>
            <pc:sldMk cId="3831687536" sldId="282"/>
            <ac:picMk id="4" creationId="{C93DD9F3-2CB5-3C8F-B589-1C8D90E5ED34}"/>
          </ac:picMkLst>
        </pc:picChg>
        <pc:picChg chg="add mod">
          <ac:chgData name="Ian Coles | TRICS" userId="e39e6a2d-cb02-47f7-a2e2-d83a41b76ae8" providerId="ADAL" clId="{871B8A4F-CA8B-401D-82C0-73E31B619366}" dt="2023-11-23T16:35:08.014" v="18351" actId="1076"/>
          <ac:picMkLst>
            <pc:docMk/>
            <pc:sldMk cId="3831687536" sldId="282"/>
            <ac:picMk id="5" creationId="{58968949-4A66-75DB-1B1B-2383783FF2EE}"/>
          </ac:picMkLst>
        </pc:picChg>
        <pc:picChg chg="del">
          <ac:chgData name="Ian Coles | TRICS" userId="e39e6a2d-cb02-47f7-a2e2-d83a41b76ae8" providerId="ADAL" clId="{871B8A4F-CA8B-401D-82C0-73E31B619366}" dt="2023-11-18T13:02:02.562" v="219" actId="478"/>
          <ac:picMkLst>
            <pc:docMk/>
            <pc:sldMk cId="3831687536" sldId="282"/>
            <ac:picMk id="8" creationId="{F8AD7842-123A-3538-3451-12CDF0471F85}"/>
          </ac:picMkLst>
        </pc:picChg>
      </pc:sldChg>
      <pc:sldChg chg="addSp delSp modSp mod modNotesTx">
        <pc:chgData name="Ian Coles | TRICS" userId="e39e6a2d-cb02-47f7-a2e2-d83a41b76ae8" providerId="ADAL" clId="{871B8A4F-CA8B-401D-82C0-73E31B619366}" dt="2023-11-23T16:35:51.150" v="18361" actId="1076"/>
        <pc:sldMkLst>
          <pc:docMk/>
          <pc:sldMk cId="3554347960" sldId="284"/>
        </pc:sldMkLst>
        <pc:spChg chg="mod">
          <ac:chgData name="Ian Coles | TRICS" userId="e39e6a2d-cb02-47f7-a2e2-d83a41b76ae8" providerId="ADAL" clId="{871B8A4F-CA8B-401D-82C0-73E31B619366}" dt="2023-11-18T14:04:06.252" v="6883" actId="20577"/>
          <ac:spMkLst>
            <pc:docMk/>
            <pc:sldMk cId="3554347960" sldId="284"/>
            <ac:spMk id="2" creationId="{7CE75EB6-8CB7-A01C-9723-68FD0B78EFF7}"/>
          </ac:spMkLst>
        </pc:spChg>
        <pc:picChg chg="del">
          <ac:chgData name="Ian Coles | TRICS" userId="e39e6a2d-cb02-47f7-a2e2-d83a41b76ae8" providerId="ADAL" clId="{871B8A4F-CA8B-401D-82C0-73E31B619366}" dt="2023-11-23T16:34:26.765" v="18340" actId="478"/>
          <ac:picMkLst>
            <pc:docMk/>
            <pc:sldMk cId="3554347960" sldId="284"/>
            <ac:picMk id="3" creationId="{4D4DC577-EF14-AB38-1A99-63ECF33D70FC}"/>
          </ac:picMkLst>
        </pc:picChg>
        <pc:picChg chg="mod">
          <ac:chgData name="Ian Coles | TRICS" userId="e39e6a2d-cb02-47f7-a2e2-d83a41b76ae8" providerId="ADAL" clId="{871B8A4F-CA8B-401D-82C0-73E31B619366}" dt="2023-11-18T14:04:18.793" v="6886" actId="1076"/>
          <ac:picMkLst>
            <pc:docMk/>
            <pc:sldMk cId="3554347960" sldId="284"/>
            <ac:picMk id="4" creationId="{537E2F73-9C31-F579-9365-BDE196016963}"/>
          </ac:picMkLst>
        </pc:picChg>
        <pc:picChg chg="add mod">
          <ac:chgData name="Ian Coles | TRICS" userId="e39e6a2d-cb02-47f7-a2e2-d83a41b76ae8" providerId="ADAL" clId="{871B8A4F-CA8B-401D-82C0-73E31B619366}" dt="2023-11-23T16:35:51.150" v="18361" actId="1076"/>
          <ac:picMkLst>
            <pc:docMk/>
            <pc:sldMk cId="3554347960" sldId="284"/>
            <ac:picMk id="5" creationId="{CB964E93-8DF9-7D9C-9EA2-FBD1650E198C}"/>
          </ac:picMkLst>
        </pc:picChg>
        <pc:picChg chg="mod">
          <ac:chgData name="Ian Coles | TRICS" userId="e39e6a2d-cb02-47f7-a2e2-d83a41b76ae8" providerId="ADAL" clId="{871B8A4F-CA8B-401D-82C0-73E31B619366}" dt="2023-11-18T14:04:13.393" v="6885" actId="1076"/>
          <ac:picMkLst>
            <pc:docMk/>
            <pc:sldMk cId="3554347960" sldId="284"/>
            <ac:picMk id="6" creationId="{50CF4EAB-E563-929E-8559-21792429667E}"/>
          </ac:picMkLst>
        </pc:picChg>
      </pc:sldChg>
      <pc:sldChg chg="addSp delSp modSp mod modNotesTx">
        <pc:chgData name="Ian Coles | TRICS" userId="e39e6a2d-cb02-47f7-a2e2-d83a41b76ae8" providerId="ADAL" clId="{871B8A4F-CA8B-401D-82C0-73E31B619366}" dt="2023-11-23T16:41:25.510" v="18452" actId="20577"/>
        <pc:sldMkLst>
          <pc:docMk/>
          <pc:sldMk cId="711604212" sldId="286"/>
        </pc:sldMkLst>
        <pc:spChg chg="mod">
          <ac:chgData name="Ian Coles | TRICS" userId="e39e6a2d-cb02-47f7-a2e2-d83a41b76ae8" providerId="ADAL" clId="{871B8A4F-CA8B-401D-82C0-73E31B619366}" dt="2023-11-18T14:12:08.163" v="7500" actId="20577"/>
          <ac:spMkLst>
            <pc:docMk/>
            <pc:sldMk cId="711604212" sldId="286"/>
            <ac:spMk id="5" creationId="{E1C30A26-C186-6D28-C7BE-9182339BDEC2}"/>
          </ac:spMkLst>
        </pc:spChg>
        <pc:picChg chg="add mod">
          <ac:chgData name="Ian Coles | TRICS" userId="e39e6a2d-cb02-47f7-a2e2-d83a41b76ae8" providerId="ADAL" clId="{871B8A4F-CA8B-401D-82C0-73E31B619366}" dt="2023-11-23T16:36:19.733" v="18365" actId="1076"/>
          <ac:picMkLst>
            <pc:docMk/>
            <pc:sldMk cId="711604212" sldId="286"/>
            <ac:picMk id="2" creationId="{666048A0-00D2-A93E-F310-1D48F9E62F13}"/>
          </ac:picMkLst>
        </pc:picChg>
        <pc:picChg chg="mod">
          <ac:chgData name="Ian Coles | TRICS" userId="e39e6a2d-cb02-47f7-a2e2-d83a41b76ae8" providerId="ADAL" clId="{871B8A4F-CA8B-401D-82C0-73E31B619366}" dt="2023-11-18T14:11:54.976" v="7486" actId="1076"/>
          <ac:picMkLst>
            <pc:docMk/>
            <pc:sldMk cId="711604212" sldId="286"/>
            <ac:picMk id="151" creationId="{F20E2C46-E40C-291F-CA42-6687863E4F5C}"/>
          </ac:picMkLst>
        </pc:picChg>
        <pc:picChg chg="mod">
          <ac:chgData name="Ian Coles | TRICS" userId="e39e6a2d-cb02-47f7-a2e2-d83a41b76ae8" providerId="ADAL" clId="{871B8A4F-CA8B-401D-82C0-73E31B619366}" dt="2023-11-18T14:11:48.913" v="7485" actId="1076"/>
          <ac:picMkLst>
            <pc:docMk/>
            <pc:sldMk cId="711604212" sldId="286"/>
            <ac:picMk id="153" creationId="{3E50C9F0-1985-CC3C-D9A1-99AC484EC1AC}"/>
          </ac:picMkLst>
        </pc:picChg>
        <pc:picChg chg="del">
          <ac:chgData name="Ian Coles | TRICS" userId="e39e6a2d-cb02-47f7-a2e2-d83a41b76ae8" providerId="ADAL" clId="{871B8A4F-CA8B-401D-82C0-73E31B619366}" dt="2023-11-23T16:34:30.828" v="18342" actId="478"/>
          <ac:picMkLst>
            <pc:docMk/>
            <pc:sldMk cId="711604212" sldId="286"/>
            <ac:picMk id="154" creationId="{D420AE81-7608-F2F9-6C2E-CBA751F45427}"/>
          </ac:picMkLst>
        </pc:picChg>
      </pc:sldChg>
      <pc:sldChg chg="addSp delSp modSp mod modNotesTx">
        <pc:chgData name="Ian Coles | TRICS" userId="e39e6a2d-cb02-47f7-a2e2-d83a41b76ae8" providerId="ADAL" clId="{871B8A4F-CA8B-401D-82C0-73E31B619366}" dt="2023-11-23T16:35:35.606" v="18357" actId="1076"/>
        <pc:sldMkLst>
          <pc:docMk/>
          <pc:sldMk cId="3273945292" sldId="287"/>
        </pc:sldMkLst>
        <pc:spChg chg="mod">
          <ac:chgData name="Ian Coles | TRICS" userId="e39e6a2d-cb02-47f7-a2e2-d83a41b76ae8" providerId="ADAL" clId="{871B8A4F-CA8B-401D-82C0-73E31B619366}" dt="2023-11-18T13:01:32.435" v="218" actId="20577"/>
          <ac:spMkLst>
            <pc:docMk/>
            <pc:sldMk cId="3273945292" sldId="287"/>
            <ac:spMk id="2" creationId="{129718B6-047B-DC6F-9147-18D049A0E85B}"/>
          </ac:spMkLst>
        </pc:spChg>
        <pc:spChg chg="del mod">
          <ac:chgData name="Ian Coles | TRICS" userId="e39e6a2d-cb02-47f7-a2e2-d83a41b76ae8" providerId="ADAL" clId="{871B8A4F-CA8B-401D-82C0-73E31B619366}" dt="2023-11-18T13:36:51.710" v="4237" actId="478"/>
          <ac:spMkLst>
            <pc:docMk/>
            <pc:sldMk cId="3273945292" sldId="287"/>
            <ac:spMk id="3" creationId="{D9A28697-C310-2441-8265-49FC0797209A}"/>
          </ac:spMkLst>
        </pc:spChg>
        <pc:picChg chg="add mod">
          <ac:chgData name="Ian Coles | TRICS" userId="e39e6a2d-cb02-47f7-a2e2-d83a41b76ae8" providerId="ADAL" clId="{871B8A4F-CA8B-401D-82C0-73E31B619366}" dt="2023-11-23T16:35:35.606" v="18357" actId="1076"/>
          <ac:picMkLst>
            <pc:docMk/>
            <pc:sldMk cId="3273945292" sldId="287"/>
            <ac:picMk id="3" creationId="{76EA8DBD-32B9-DD1E-E2C8-4AE57E00B12E}"/>
          </ac:picMkLst>
        </pc:picChg>
        <pc:picChg chg="add del mod">
          <ac:chgData name="Ian Coles | TRICS" userId="e39e6a2d-cb02-47f7-a2e2-d83a41b76ae8" providerId="ADAL" clId="{871B8A4F-CA8B-401D-82C0-73E31B619366}" dt="2023-11-23T16:34:19.556" v="18338" actId="478"/>
          <ac:picMkLst>
            <pc:docMk/>
            <pc:sldMk cId="3273945292" sldId="287"/>
            <ac:picMk id="4" creationId="{332B95CC-54A6-3048-AD17-6ACCD139B591}"/>
          </ac:picMkLst>
        </pc:picChg>
      </pc:sldChg>
      <pc:sldChg chg="addSp delSp modSp mod modNotesTx">
        <pc:chgData name="Ian Coles | TRICS" userId="e39e6a2d-cb02-47f7-a2e2-d83a41b76ae8" providerId="ADAL" clId="{871B8A4F-CA8B-401D-82C0-73E31B619366}" dt="2023-11-23T16:41:36.999" v="18456" actId="20577"/>
        <pc:sldMkLst>
          <pc:docMk/>
          <pc:sldMk cId="4257673588" sldId="288"/>
        </pc:sldMkLst>
        <pc:spChg chg="mod">
          <ac:chgData name="Ian Coles | TRICS" userId="e39e6a2d-cb02-47f7-a2e2-d83a41b76ae8" providerId="ADAL" clId="{871B8A4F-CA8B-401D-82C0-73E31B619366}" dt="2023-11-18T14:16:06.449" v="7787" actId="20577"/>
          <ac:spMkLst>
            <pc:docMk/>
            <pc:sldMk cId="4257673588" sldId="288"/>
            <ac:spMk id="2" creationId="{9BEFABE0-6413-D850-7C56-FC03EC36ADF6}"/>
          </ac:spMkLst>
        </pc:spChg>
        <pc:picChg chg="add mod">
          <ac:chgData name="Ian Coles | TRICS" userId="e39e6a2d-cb02-47f7-a2e2-d83a41b76ae8" providerId="ADAL" clId="{871B8A4F-CA8B-401D-82C0-73E31B619366}" dt="2023-11-23T16:36:26.888" v="18367" actId="1076"/>
          <ac:picMkLst>
            <pc:docMk/>
            <pc:sldMk cId="4257673588" sldId="288"/>
            <ac:picMk id="3" creationId="{86BA64D0-5847-2FE3-8477-8044AB4D92AE}"/>
          </ac:picMkLst>
        </pc:picChg>
        <pc:picChg chg="mod">
          <ac:chgData name="Ian Coles | TRICS" userId="e39e6a2d-cb02-47f7-a2e2-d83a41b76ae8" providerId="ADAL" clId="{871B8A4F-CA8B-401D-82C0-73E31B619366}" dt="2023-11-18T14:14:49.553" v="7772" actId="1076"/>
          <ac:picMkLst>
            <pc:docMk/>
            <pc:sldMk cId="4257673588" sldId="288"/>
            <ac:picMk id="4" creationId="{CBE916BD-0636-BF27-63A9-38954066A434}"/>
          </ac:picMkLst>
        </pc:picChg>
        <pc:picChg chg="mod">
          <ac:chgData name="Ian Coles | TRICS" userId="e39e6a2d-cb02-47f7-a2e2-d83a41b76ae8" providerId="ADAL" clId="{871B8A4F-CA8B-401D-82C0-73E31B619366}" dt="2023-11-18T14:14:41.121" v="7771" actId="1076"/>
          <ac:picMkLst>
            <pc:docMk/>
            <pc:sldMk cId="4257673588" sldId="288"/>
            <ac:picMk id="6" creationId="{3F274BCE-F35B-2F84-9125-4BD79F378F5F}"/>
          </ac:picMkLst>
        </pc:picChg>
        <pc:picChg chg="del">
          <ac:chgData name="Ian Coles | TRICS" userId="e39e6a2d-cb02-47f7-a2e2-d83a41b76ae8" providerId="ADAL" clId="{871B8A4F-CA8B-401D-82C0-73E31B619366}" dt="2023-11-23T16:34:32.742" v="18343" actId="478"/>
          <ac:picMkLst>
            <pc:docMk/>
            <pc:sldMk cId="4257673588" sldId="288"/>
            <ac:picMk id="7" creationId="{CB0780DD-55CE-94DA-17FD-DDEF3ACB3CDC}"/>
          </ac:picMkLst>
        </pc:picChg>
      </pc:sldChg>
      <pc:sldChg chg="addSp delSp modSp mod modAnim modNotesTx">
        <pc:chgData name="Ian Coles | TRICS" userId="e39e6a2d-cb02-47f7-a2e2-d83a41b76ae8" providerId="ADAL" clId="{871B8A4F-CA8B-401D-82C0-73E31B619366}" dt="2023-11-23T16:42:04.305" v="18462" actId="20577"/>
        <pc:sldMkLst>
          <pc:docMk/>
          <pc:sldMk cId="3765087808" sldId="289"/>
        </pc:sldMkLst>
        <pc:spChg chg="mod">
          <ac:chgData name="Ian Coles | TRICS" userId="e39e6a2d-cb02-47f7-a2e2-d83a41b76ae8" providerId="ADAL" clId="{871B8A4F-CA8B-401D-82C0-73E31B619366}" dt="2023-11-18T14:27:02.115" v="8743" actId="20577"/>
          <ac:spMkLst>
            <pc:docMk/>
            <pc:sldMk cId="3765087808" sldId="289"/>
            <ac:spMk id="3" creationId="{730A9146-A1F0-D840-9DDD-3D96E038E6F7}"/>
          </ac:spMkLst>
        </pc:spChg>
        <pc:picChg chg="del">
          <ac:chgData name="Ian Coles | TRICS" userId="e39e6a2d-cb02-47f7-a2e2-d83a41b76ae8" providerId="ADAL" clId="{871B8A4F-CA8B-401D-82C0-73E31B619366}" dt="2023-11-23T16:34:34.628" v="18344" actId="478"/>
          <ac:picMkLst>
            <pc:docMk/>
            <pc:sldMk cId="3765087808" sldId="289"/>
            <ac:picMk id="4" creationId="{322B8D14-F384-F0F2-7DF4-19916BDC6518}"/>
          </ac:picMkLst>
        </pc:picChg>
        <pc:picChg chg="add mod">
          <ac:chgData name="Ian Coles | TRICS" userId="e39e6a2d-cb02-47f7-a2e2-d83a41b76ae8" providerId="ADAL" clId="{871B8A4F-CA8B-401D-82C0-73E31B619366}" dt="2023-11-23T16:36:40.110" v="18369" actId="1076"/>
          <ac:picMkLst>
            <pc:docMk/>
            <pc:sldMk cId="3765087808" sldId="289"/>
            <ac:picMk id="5" creationId="{FE1EB7B9-00E5-F600-9033-5A4187B8D538}"/>
          </ac:picMkLst>
        </pc:picChg>
      </pc:sldChg>
      <pc:sldChg chg="addSp delSp modSp mod modNotesTx">
        <pc:chgData name="Ian Coles | TRICS" userId="e39e6a2d-cb02-47f7-a2e2-d83a41b76ae8" providerId="ADAL" clId="{871B8A4F-CA8B-401D-82C0-73E31B619366}" dt="2023-11-23T16:42:23.792" v="18469" actId="20577"/>
        <pc:sldMkLst>
          <pc:docMk/>
          <pc:sldMk cId="4125270315" sldId="290"/>
        </pc:sldMkLst>
        <pc:grpChg chg="mod">
          <ac:chgData name="Ian Coles | TRICS" userId="e39e6a2d-cb02-47f7-a2e2-d83a41b76ae8" providerId="ADAL" clId="{871B8A4F-CA8B-401D-82C0-73E31B619366}" dt="2023-11-18T14:37:20.266" v="10697" actId="1076"/>
          <ac:grpSpMkLst>
            <pc:docMk/>
            <pc:sldMk cId="4125270315" sldId="290"/>
            <ac:grpSpMk id="16" creationId="{0E7A1456-6ED6-0DDB-797F-29779BA7C973}"/>
          </ac:grpSpMkLst>
        </pc:grpChg>
        <pc:picChg chg="add mod">
          <ac:chgData name="Ian Coles | TRICS" userId="e39e6a2d-cb02-47f7-a2e2-d83a41b76ae8" providerId="ADAL" clId="{871B8A4F-CA8B-401D-82C0-73E31B619366}" dt="2023-11-23T16:36:49.150" v="18371" actId="1076"/>
          <ac:picMkLst>
            <pc:docMk/>
            <pc:sldMk cId="4125270315" sldId="290"/>
            <ac:picMk id="3" creationId="{C52BF3CF-1D42-6E9C-BBAF-129BFAA04343}"/>
          </ac:picMkLst>
        </pc:picChg>
        <pc:picChg chg="del">
          <ac:chgData name="Ian Coles | TRICS" userId="e39e6a2d-cb02-47f7-a2e2-d83a41b76ae8" providerId="ADAL" clId="{871B8A4F-CA8B-401D-82C0-73E31B619366}" dt="2023-11-23T16:34:36.660" v="18345" actId="478"/>
          <ac:picMkLst>
            <pc:docMk/>
            <pc:sldMk cId="4125270315" sldId="290"/>
            <ac:picMk id="4" creationId="{322B8D14-F384-F0F2-7DF4-19916BDC6518}"/>
          </ac:picMkLst>
        </pc:picChg>
        <pc:picChg chg="mod">
          <ac:chgData name="Ian Coles | TRICS" userId="e39e6a2d-cb02-47f7-a2e2-d83a41b76ae8" providerId="ADAL" clId="{871B8A4F-CA8B-401D-82C0-73E31B619366}" dt="2023-11-18T14:37:01.865" v="10694" actId="1076"/>
          <ac:picMkLst>
            <pc:docMk/>
            <pc:sldMk cId="4125270315" sldId="290"/>
            <ac:picMk id="13" creationId="{CE45CCFA-5981-8F6E-8B76-B506C57D0C1A}"/>
          </ac:picMkLst>
        </pc:picChg>
      </pc:sldChg>
      <pc:sldChg chg="addSp delSp modSp mod modNotesTx">
        <pc:chgData name="Ian Coles | TRICS" userId="e39e6a2d-cb02-47f7-a2e2-d83a41b76ae8" providerId="ADAL" clId="{871B8A4F-CA8B-401D-82C0-73E31B619366}" dt="2023-11-23T16:42:34.166" v="18475" actId="20577"/>
        <pc:sldMkLst>
          <pc:docMk/>
          <pc:sldMk cId="1587965243" sldId="291"/>
        </pc:sldMkLst>
        <pc:grpChg chg="mod">
          <ac:chgData name="Ian Coles | TRICS" userId="e39e6a2d-cb02-47f7-a2e2-d83a41b76ae8" providerId="ADAL" clId="{871B8A4F-CA8B-401D-82C0-73E31B619366}" dt="2023-11-18T14:45:05.729" v="11441" actId="1076"/>
          <ac:grpSpMkLst>
            <pc:docMk/>
            <pc:sldMk cId="1587965243" sldId="291"/>
            <ac:grpSpMk id="17" creationId="{C600E108-C370-BF47-FAA6-BAE9A01EF9AD}"/>
          </ac:grpSpMkLst>
        </pc:grpChg>
        <pc:picChg chg="add mod">
          <ac:chgData name="Ian Coles | TRICS" userId="e39e6a2d-cb02-47f7-a2e2-d83a41b76ae8" providerId="ADAL" clId="{871B8A4F-CA8B-401D-82C0-73E31B619366}" dt="2023-11-23T16:36:56.982" v="18373" actId="1076"/>
          <ac:picMkLst>
            <pc:docMk/>
            <pc:sldMk cId="1587965243" sldId="291"/>
            <ac:picMk id="3" creationId="{DB3B2942-C68B-9415-53A8-C1EA46711D94}"/>
          </ac:picMkLst>
        </pc:picChg>
        <pc:picChg chg="del">
          <ac:chgData name="Ian Coles | TRICS" userId="e39e6a2d-cb02-47f7-a2e2-d83a41b76ae8" providerId="ADAL" clId="{871B8A4F-CA8B-401D-82C0-73E31B619366}" dt="2023-11-23T16:34:38.510" v="18346" actId="478"/>
          <ac:picMkLst>
            <pc:docMk/>
            <pc:sldMk cId="1587965243" sldId="291"/>
            <ac:picMk id="4" creationId="{322B8D14-F384-F0F2-7DF4-19916BDC6518}"/>
          </ac:picMkLst>
        </pc:picChg>
        <pc:picChg chg="mod">
          <ac:chgData name="Ian Coles | TRICS" userId="e39e6a2d-cb02-47f7-a2e2-d83a41b76ae8" providerId="ADAL" clId="{871B8A4F-CA8B-401D-82C0-73E31B619366}" dt="2023-11-18T14:44:54.673" v="11438" actId="1076"/>
          <ac:picMkLst>
            <pc:docMk/>
            <pc:sldMk cId="1587965243" sldId="291"/>
            <ac:picMk id="13" creationId="{CE45CCFA-5981-8F6E-8B76-B506C57D0C1A}"/>
          </ac:picMkLst>
        </pc:picChg>
      </pc:sldChg>
      <pc:sldChg chg="addSp modSp mod modNotesTx">
        <pc:chgData name="Ian Coles | TRICS" userId="e39e6a2d-cb02-47f7-a2e2-d83a41b76ae8" providerId="ADAL" clId="{871B8A4F-CA8B-401D-82C0-73E31B619366}" dt="2023-11-23T16:42:50.520" v="18480" actId="20577"/>
        <pc:sldMkLst>
          <pc:docMk/>
          <pc:sldMk cId="3984684459" sldId="292"/>
        </pc:sldMkLst>
        <pc:picChg chg="add mod">
          <ac:chgData name="Ian Coles | TRICS" userId="e39e6a2d-cb02-47f7-a2e2-d83a41b76ae8" providerId="ADAL" clId="{871B8A4F-CA8B-401D-82C0-73E31B619366}" dt="2023-11-23T16:37:16.885" v="18377" actId="1076"/>
          <ac:picMkLst>
            <pc:docMk/>
            <pc:sldMk cId="3984684459" sldId="292"/>
            <ac:picMk id="2" creationId="{F6283956-BBB2-E197-0946-F965BCE41900}"/>
          </ac:picMkLst>
        </pc:picChg>
        <pc:picChg chg="add mod">
          <ac:chgData name="Ian Coles | TRICS" userId="e39e6a2d-cb02-47f7-a2e2-d83a41b76ae8" providerId="ADAL" clId="{871B8A4F-CA8B-401D-82C0-73E31B619366}" dt="2023-11-18T15:06:58.658" v="14009" actId="1076"/>
          <ac:picMkLst>
            <pc:docMk/>
            <pc:sldMk cId="3984684459" sldId="292"/>
            <ac:picMk id="3" creationId="{59F4C543-5165-F15F-7B49-2BF10BF9DE36}"/>
          </ac:picMkLst>
        </pc:picChg>
        <pc:picChg chg="mod">
          <ac:chgData name="Ian Coles | TRICS" userId="e39e6a2d-cb02-47f7-a2e2-d83a41b76ae8" providerId="ADAL" clId="{871B8A4F-CA8B-401D-82C0-73E31B619366}" dt="2023-11-18T15:04:18.673" v="13802" actId="1076"/>
          <ac:picMkLst>
            <pc:docMk/>
            <pc:sldMk cId="3984684459" sldId="292"/>
            <ac:picMk id="5" creationId="{083B8EFD-8132-1E22-5EAA-960747659B50}"/>
          </ac:picMkLst>
        </pc:picChg>
        <pc:picChg chg="mod">
          <ac:chgData name="Ian Coles | TRICS" userId="e39e6a2d-cb02-47f7-a2e2-d83a41b76ae8" providerId="ADAL" clId="{871B8A4F-CA8B-401D-82C0-73E31B619366}" dt="2023-11-18T15:04:21.257" v="13803" actId="1076"/>
          <ac:picMkLst>
            <pc:docMk/>
            <pc:sldMk cId="3984684459" sldId="292"/>
            <ac:picMk id="7" creationId="{937799FC-1EDB-5D4E-747D-A2A5CB9A6440}"/>
          </ac:picMkLst>
        </pc:picChg>
        <pc:picChg chg="mod">
          <ac:chgData name="Ian Coles | TRICS" userId="e39e6a2d-cb02-47f7-a2e2-d83a41b76ae8" providerId="ADAL" clId="{871B8A4F-CA8B-401D-82C0-73E31B619366}" dt="2023-11-18T15:06:32.408" v="14005" actId="1076"/>
          <ac:picMkLst>
            <pc:docMk/>
            <pc:sldMk cId="3984684459" sldId="292"/>
            <ac:picMk id="9" creationId="{2C208944-6297-24D5-5B94-10421DA04985}"/>
          </ac:picMkLst>
        </pc:picChg>
      </pc:sldChg>
      <pc:sldChg chg="modSp mod modNotesTx">
        <pc:chgData name="Ian Coles | TRICS" userId="e39e6a2d-cb02-47f7-a2e2-d83a41b76ae8" providerId="ADAL" clId="{871B8A4F-CA8B-401D-82C0-73E31B619366}" dt="2023-11-23T16:42:58.506" v="18482" actId="20577"/>
        <pc:sldMkLst>
          <pc:docMk/>
          <pc:sldMk cId="2909584739" sldId="293"/>
        </pc:sldMkLst>
        <pc:spChg chg="mod">
          <ac:chgData name="Ian Coles | TRICS" userId="e39e6a2d-cb02-47f7-a2e2-d83a41b76ae8" providerId="ADAL" clId="{871B8A4F-CA8B-401D-82C0-73E31B619366}" dt="2023-11-18T15:17:14.834" v="15621" actId="1076"/>
          <ac:spMkLst>
            <pc:docMk/>
            <pc:sldMk cId="2909584739" sldId="293"/>
            <ac:spMk id="8" creationId="{E75B8ABC-B0A1-CF85-933D-EE090573E566}"/>
          </ac:spMkLst>
        </pc:spChg>
        <pc:picChg chg="mod">
          <ac:chgData name="Ian Coles | TRICS" userId="e39e6a2d-cb02-47f7-a2e2-d83a41b76ae8" providerId="ADAL" clId="{871B8A4F-CA8B-401D-82C0-73E31B619366}" dt="2023-11-18T15:08:40.146" v="14330" actId="1076"/>
          <ac:picMkLst>
            <pc:docMk/>
            <pc:sldMk cId="2909584739" sldId="293"/>
            <ac:picMk id="5" creationId="{458FCA03-8604-9BE2-9347-87046E1B8EF9}"/>
          </ac:picMkLst>
        </pc:picChg>
      </pc:sldChg>
      <pc:sldChg chg="modSp mod modNotesTx">
        <pc:chgData name="Ian Coles | TRICS" userId="e39e6a2d-cb02-47f7-a2e2-d83a41b76ae8" providerId="ADAL" clId="{871B8A4F-CA8B-401D-82C0-73E31B619366}" dt="2023-11-18T15:16:44.979" v="15605" actId="20577"/>
        <pc:sldMkLst>
          <pc:docMk/>
          <pc:sldMk cId="682830077" sldId="294"/>
        </pc:sldMkLst>
        <pc:spChg chg="mod">
          <ac:chgData name="Ian Coles | TRICS" userId="e39e6a2d-cb02-47f7-a2e2-d83a41b76ae8" providerId="ADAL" clId="{871B8A4F-CA8B-401D-82C0-73E31B619366}" dt="2023-11-18T15:16:44.979" v="15605" actId="20577"/>
          <ac:spMkLst>
            <pc:docMk/>
            <pc:sldMk cId="682830077" sldId="294"/>
            <ac:spMk id="3" creationId="{294FDE62-D47C-A691-170E-644877186AB1}"/>
          </ac:spMkLst>
        </pc:spChg>
        <pc:picChg chg="mod">
          <ac:chgData name="Ian Coles | TRICS" userId="e39e6a2d-cb02-47f7-a2e2-d83a41b76ae8" providerId="ADAL" clId="{871B8A4F-CA8B-401D-82C0-73E31B619366}" dt="2023-11-18T15:11:10.913" v="14717" actId="1076"/>
          <ac:picMkLst>
            <pc:docMk/>
            <pc:sldMk cId="682830077" sldId="294"/>
            <ac:picMk id="5" creationId="{8BC11FE7-445D-3903-347F-F85F38509F0A}"/>
          </ac:picMkLst>
        </pc:picChg>
      </pc:sldChg>
      <pc:sldChg chg="modSp mod modNotesTx">
        <pc:chgData name="Ian Coles | TRICS" userId="e39e6a2d-cb02-47f7-a2e2-d83a41b76ae8" providerId="ADAL" clId="{871B8A4F-CA8B-401D-82C0-73E31B619366}" dt="2023-11-18T15:19:40.289" v="15863" actId="1076"/>
        <pc:sldMkLst>
          <pc:docMk/>
          <pc:sldMk cId="3807991526" sldId="295"/>
        </pc:sldMkLst>
        <pc:spChg chg="mod">
          <ac:chgData name="Ian Coles | TRICS" userId="e39e6a2d-cb02-47f7-a2e2-d83a41b76ae8" providerId="ADAL" clId="{871B8A4F-CA8B-401D-82C0-73E31B619366}" dt="2023-11-18T15:18:26.330" v="15739" actId="27636"/>
          <ac:spMkLst>
            <pc:docMk/>
            <pc:sldMk cId="3807991526" sldId="295"/>
            <ac:spMk id="3" creationId="{294FDE62-D47C-A691-170E-644877186AB1}"/>
          </ac:spMkLst>
        </pc:spChg>
        <pc:picChg chg="mod">
          <ac:chgData name="Ian Coles | TRICS" userId="e39e6a2d-cb02-47f7-a2e2-d83a41b76ae8" providerId="ADAL" clId="{871B8A4F-CA8B-401D-82C0-73E31B619366}" dt="2023-11-18T15:19:40.289" v="15863" actId="1076"/>
          <ac:picMkLst>
            <pc:docMk/>
            <pc:sldMk cId="3807991526" sldId="295"/>
            <ac:picMk id="4" creationId="{7FF03E21-C0C5-B2CF-E530-109601839334}"/>
          </ac:picMkLst>
        </pc:picChg>
      </pc:sldChg>
      <pc:sldChg chg="addSp delSp modSp mod modNotesTx">
        <pc:chgData name="Ian Coles | TRICS" userId="e39e6a2d-cb02-47f7-a2e2-d83a41b76ae8" providerId="ADAL" clId="{871B8A4F-CA8B-401D-82C0-73E31B619366}" dt="2023-11-23T16:38:12.181" v="18385" actId="1076"/>
        <pc:sldMkLst>
          <pc:docMk/>
          <pc:sldMk cId="3142202443" sldId="296"/>
        </pc:sldMkLst>
        <pc:spChg chg="mod">
          <ac:chgData name="Ian Coles | TRICS" userId="e39e6a2d-cb02-47f7-a2e2-d83a41b76ae8" providerId="ADAL" clId="{871B8A4F-CA8B-401D-82C0-73E31B619366}" dt="2023-11-18T15:22:37.233" v="16591" actId="1076"/>
          <ac:spMkLst>
            <pc:docMk/>
            <pc:sldMk cId="3142202443" sldId="296"/>
            <ac:spMk id="3" creationId="{294FDE62-D47C-A691-170E-644877186AB1}"/>
          </ac:spMkLst>
        </pc:spChg>
        <pc:picChg chg="add del mod">
          <ac:chgData name="Ian Coles | TRICS" userId="e39e6a2d-cb02-47f7-a2e2-d83a41b76ae8" providerId="ADAL" clId="{871B8A4F-CA8B-401D-82C0-73E31B619366}" dt="2023-11-23T16:38:04.510" v="18383" actId="478"/>
          <ac:picMkLst>
            <pc:docMk/>
            <pc:sldMk cId="3142202443" sldId="296"/>
            <ac:picMk id="2" creationId="{9B0ADC3B-7359-BB40-BA4B-078B66B0A627}"/>
          </ac:picMkLst>
        </pc:picChg>
        <pc:picChg chg="add mod">
          <ac:chgData name="Ian Coles | TRICS" userId="e39e6a2d-cb02-47f7-a2e2-d83a41b76ae8" providerId="ADAL" clId="{871B8A4F-CA8B-401D-82C0-73E31B619366}" dt="2023-11-23T16:38:12.181" v="18385" actId="1076"/>
          <ac:picMkLst>
            <pc:docMk/>
            <pc:sldMk cId="3142202443" sldId="296"/>
            <ac:picMk id="4" creationId="{59C0D181-CC2F-FAAF-5405-C9BF38A3B101}"/>
          </ac:picMkLst>
        </pc:picChg>
      </pc:sldChg>
      <pc:sldChg chg="modSp mod modNotesTx">
        <pc:chgData name="Ian Coles | TRICS" userId="e39e6a2d-cb02-47f7-a2e2-d83a41b76ae8" providerId="ADAL" clId="{871B8A4F-CA8B-401D-82C0-73E31B619366}" dt="2023-11-18T15:25:26.778" v="17104" actId="20577"/>
        <pc:sldMkLst>
          <pc:docMk/>
          <pc:sldMk cId="1455616743" sldId="297"/>
        </pc:sldMkLst>
        <pc:spChg chg="mod">
          <ac:chgData name="Ian Coles | TRICS" userId="e39e6a2d-cb02-47f7-a2e2-d83a41b76ae8" providerId="ADAL" clId="{871B8A4F-CA8B-401D-82C0-73E31B619366}" dt="2023-11-18T15:23:24.194" v="16646" actId="1076"/>
          <ac:spMkLst>
            <pc:docMk/>
            <pc:sldMk cId="1455616743" sldId="297"/>
            <ac:spMk id="3" creationId="{294FDE62-D47C-A691-170E-644877186AB1}"/>
          </ac:spMkLst>
        </pc:spChg>
        <pc:picChg chg="mod">
          <ac:chgData name="Ian Coles | TRICS" userId="e39e6a2d-cb02-47f7-a2e2-d83a41b76ae8" providerId="ADAL" clId="{871B8A4F-CA8B-401D-82C0-73E31B619366}" dt="2023-11-18T15:22:57.026" v="16593" actId="1076"/>
          <ac:picMkLst>
            <pc:docMk/>
            <pc:sldMk cId="1455616743" sldId="297"/>
            <ac:picMk id="4" creationId="{173D97E5-5504-09E1-2091-C560C611BDB1}"/>
          </ac:picMkLst>
        </pc:picChg>
      </pc:sldChg>
      <pc:sldChg chg="modSp mod modNotesTx">
        <pc:chgData name="Ian Coles | TRICS" userId="e39e6a2d-cb02-47f7-a2e2-d83a41b76ae8" providerId="ADAL" clId="{871B8A4F-CA8B-401D-82C0-73E31B619366}" dt="2023-11-18T15:27:16.160" v="17504" actId="20577"/>
        <pc:sldMkLst>
          <pc:docMk/>
          <pc:sldMk cId="3880027936" sldId="298"/>
        </pc:sldMkLst>
        <pc:spChg chg="mod">
          <ac:chgData name="Ian Coles | TRICS" userId="e39e6a2d-cb02-47f7-a2e2-d83a41b76ae8" providerId="ADAL" clId="{871B8A4F-CA8B-401D-82C0-73E31B619366}" dt="2023-11-18T15:26:09.937" v="17222" actId="1076"/>
          <ac:spMkLst>
            <pc:docMk/>
            <pc:sldMk cId="3880027936" sldId="298"/>
            <ac:spMk id="3" creationId="{294FDE62-D47C-A691-170E-644877186AB1}"/>
          </ac:spMkLst>
        </pc:spChg>
        <pc:picChg chg="mod">
          <ac:chgData name="Ian Coles | TRICS" userId="e39e6a2d-cb02-47f7-a2e2-d83a41b76ae8" providerId="ADAL" clId="{871B8A4F-CA8B-401D-82C0-73E31B619366}" dt="2023-11-18T15:26:05.218" v="17221" actId="1076"/>
          <ac:picMkLst>
            <pc:docMk/>
            <pc:sldMk cId="3880027936" sldId="298"/>
            <ac:picMk id="5" creationId="{7D1BEF5B-0EE4-B137-1332-9982382C3666}"/>
          </ac:picMkLst>
        </pc:picChg>
      </pc:sldChg>
      <pc:sldChg chg="addSp delSp modSp new mod ord modNotesTx">
        <pc:chgData name="Ian Coles | TRICS" userId="e39e6a2d-cb02-47f7-a2e2-d83a41b76ae8" providerId="ADAL" clId="{871B8A4F-CA8B-401D-82C0-73E31B619366}" dt="2023-11-23T16:40:19.464" v="18418" actId="20577"/>
        <pc:sldMkLst>
          <pc:docMk/>
          <pc:sldMk cId="1945935214" sldId="299"/>
        </pc:sldMkLst>
        <pc:spChg chg="mod">
          <ac:chgData name="Ian Coles | TRICS" userId="e39e6a2d-cb02-47f7-a2e2-d83a41b76ae8" providerId="ADAL" clId="{871B8A4F-CA8B-401D-82C0-73E31B619366}" dt="2023-11-18T13:41:41.680" v="4385" actId="20577"/>
          <ac:spMkLst>
            <pc:docMk/>
            <pc:sldMk cId="1945935214" sldId="299"/>
            <ac:spMk id="2" creationId="{07358D07-6654-8A7C-984B-A43A1B1B9C4C}"/>
          </ac:spMkLst>
        </pc:spChg>
        <pc:spChg chg="mod">
          <ac:chgData name="Ian Coles | TRICS" userId="e39e6a2d-cb02-47f7-a2e2-d83a41b76ae8" providerId="ADAL" clId="{871B8A4F-CA8B-401D-82C0-73E31B619366}" dt="2023-11-18T13:51:26.897" v="4944" actId="20577"/>
          <ac:spMkLst>
            <pc:docMk/>
            <pc:sldMk cId="1945935214" sldId="299"/>
            <ac:spMk id="3" creationId="{4722AEC0-56D7-CBCA-585E-CA6CAE483615}"/>
          </ac:spMkLst>
        </pc:spChg>
        <pc:picChg chg="add del mod">
          <ac:chgData name="Ian Coles | TRICS" userId="e39e6a2d-cb02-47f7-a2e2-d83a41b76ae8" providerId="ADAL" clId="{871B8A4F-CA8B-401D-82C0-73E31B619366}" dt="2023-11-23T16:34:17.231" v="18337" actId="478"/>
          <ac:picMkLst>
            <pc:docMk/>
            <pc:sldMk cId="1945935214" sldId="299"/>
            <ac:picMk id="4" creationId="{A2FE4FB3-65B4-863B-57A5-17287203466E}"/>
          </ac:picMkLst>
        </pc:picChg>
        <pc:picChg chg="add mod">
          <ac:chgData name="Ian Coles | TRICS" userId="e39e6a2d-cb02-47f7-a2e2-d83a41b76ae8" providerId="ADAL" clId="{871B8A4F-CA8B-401D-82C0-73E31B619366}" dt="2023-11-23T16:35:22.821" v="18355" actId="1076"/>
          <ac:picMkLst>
            <pc:docMk/>
            <pc:sldMk cId="1945935214" sldId="299"/>
            <ac:picMk id="5" creationId="{69A09960-48F1-BEC0-4AB1-39E2E73C800C}"/>
          </ac:picMkLst>
        </pc:picChg>
        <pc:picChg chg="add mod">
          <ac:chgData name="Ian Coles | TRICS" userId="e39e6a2d-cb02-47f7-a2e2-d83a41b76ae8" providerId="ADAL" clId="{871B8A4F-CA8B-401D-82C0-73E31B619366}" dt="2023-11-18T13:49:25.489" v="4747" actId="1076"/>
          <ac:picMkLst>
            <pc:docMk/>
            <pc:sldMk cId="1945935214" sldId="299"/>
            <ac:picMk id="6" creationId="{C9EC5CF9-3F2A-24AE-467D-92762B7FCF88}"/>
          </ac:picMkLst>
        </pc:picChg>
        <pc:picChg chg="add mod">
          <ac:chgData name="Ian Coles | TRICS" userId="e39e6a2d-cb02-47f7-a2e2-d83a41b76ae8" providerId="ADAL" clId="{871B8A4F-CA8B-401D-82C0-73E31B619366}" dt="2023-11-18T13:49:28.857" v="4748" actId="1076"/>
          <ac:picMkLst>
            <pc:docMk/>
            <pc:sldMk cId="1945935214" sldId="299"/>
            <ac:picMk id="8" creationId="{DD7C4693-AB06-4BEE-6687-44D36E291278}"/>
          </ac:picMkLst>
        </pc:picChg>
        <pc:picChg chg="add mod">
          <ac:chgData name="Ian Coles | TRICS" userId="e39e6a2d-cb02-47f7-a2e2-d83a41b76ae8" providerId="ADAL" clId="{871B8A4F-CA8B-401D-82C0-73E31B619366}" dt="2023-11-18T13:50:20.034" v="4751" actId="14100"/>
          <ac:picMkLst>
            <pc:docMk/>
            <pc:sldMk cId="1945935214" sldId="299"/>
            <ac:picMk id="10" creationId="{86E431F9-FB6E-C228-837D-0ABC3C24836F}"/>
          </ac:picMkLst>
        </pc:picChg>
      </pc:sldChg>
      <pc:sldChg chg="addSp delSp modSp new mod modNotesTx">
        <pc:chgData name="Ian Coles | TRICS" userId="e39e6a2d-cb02-47f7-a2e2-d83a41b76ae8" providerId="ADAL" clId="{871B8A4F-CA8B-401D-82C0-73E31B619366}" dt="2023-11-23T16:37:54.782" v="18381" actId="1076"/>
        <pc:sldMkLst>
          <pc:docMk/>
          <pc:sldMk cId="2943585411" sldId="300"/>
        </pc:sldMkLst>
        <pc:spChg chg="mod">
          <ac:chgData name="Ian Coles | TRICS" userId="e39e6a2d-cb02-47f7-a2e2-d83a41b76ae8" providerId="ADAL" clId="{871B8A4F-CA8B-401D-82C0-73E31B619366}" dt="2023-11-18T15:29:19.830" v="17533" actId="20577"/>
          <ac:spMkLst>
            <pc:docMk/>
            <pc:sldMk cId="2943585411" sldId="300"/>
            <ac:spMk id="2" creationId="{7FEC7E4F-8AB3-7E9C-D7D8-68EAAAD57BBD}"/>
          </ac:spMkLst>
        </pc:spChg>
        <pc:spChg chg="mod">
          <ac:chgData name="Ian Coles | TRICS" userId="e39e6a2d-cb02-47f7-a2e2-d83a41b76ae8" providerId="ADAL" clId="{871B8A4F-CA8B-401D-82C0-73E31B619366}" dt="2023-11-18T15:34:35.201" v="17876" actId="14100"/>
          <ac:spMkLst>
            <pc:docMk/>
            <pc:sldMk cId="2943585411" sldId="300"/>
            <ac:spMk id="3" creationId="{1E1F4E8E-316B-DA3C-A748-A0894422E2E0}"/>
          </ac:spMkLst>
        </pc:spChg>
        <pc:picChg chg="add del mod">
          <ac:chgData name="Ian Coles | TRICS" userId="e39e6a2d-cb02-47f7-a2e2-d83a41b76ae8" providerId="ADAL" clId="{871B8A4F-CA8B-401D-82C0-73E31B619366}" dt="2023-11-23T16:34:43.749" v="18347" actId="478"/>
          <ac:picMkLst>
            <pc:docMk/>
            <pc:sldMk cId="2943585411" sldId="300"/>
            <ac:picMk id="4" creationId="{D8F78F60-56F0-0830-17AA-55CD3AB98229}"/>
          </ac:picMkLst>
        </pc:picChg>
        <pc:picChg chg="add mod">
          <ac:chgData name="Ian Coles | TRICS" userId="e39e6a2d-cb02-47f7-a2e2-d83a41b76ae8" providerId="ADAL" clId="{871B8A4F-CA8B-401D-82C0-73E31B619366}" dt="2023-11-23T16:37:54.782" v="18381" actId="1076"/>
          <ac:picMkLst>
            <pc:docMk/>
            <pc:sldMk cId="2943585411" sldId="300"/>
            <ac:picMk id="5" creationId="{61C7F038-A2BD-4509-CC32-E6E88FEF9AF2}"/>
          </ac:picMkLst>
        </pc:picChg>
        <pc:picChg chg="add del mod">
          <ac:chgData name="Ian Coles | TRICS" userId="e39e6a2d-cb02-47f7-a2e2-d83a41b76ae8" providerId="ADAL" clId="{871B8A4F-CA8B-401D-82C0-73E31B619366}" dt="2023-11-18T15:33:01.030" v="17800" actId="478"/>
          <ac:picMkLst>
            <pc:docMk/>
            <pc:sldMk cId="2943585411" sldId="300"/>
            <ac:picMk id="6" creationId="{48E823AB-6A31-A9A3-890B-8AC137759E98}"/>
          </ac:picMkLst>
        </pc:picChg>
        <pc:picChg chg="add del mod">
          <ac:chgData name="Ian Coles | TRICS" userId="e39e6a2d-cb02-47f7-a2e2-d83a41b76ae8" providerId="ADAL" clId="{871B8A4F-CA8B-401D-82C0-73E31B619366}" dt="2023-11-18T15:33:06.808" v="17803" actId="478"/>
          <ac:picMkLst>
            <pc:docMk/>
            <pc:sldMk cId="2943585411" sldId="300"/>
            <ac:picMk id="8" creationId="{9F7ED718-3AA9-343A-4662-A6DCBB73FCBA}"/>
          </ac:picMkLst>
        </pc:picChg>
        <pc:picChg chg="add mod">
          <ac:chgData name="Ian Coles | TRICS" userId="e39e6a2d-cb02-47f7-a2e2-d83a41b76ae8" providerId="ADAL" clId="{871B8A4F-CA8B-401D-82C0-73E31B619366}" dt="2023-11-18T15:34:49.697" v="17878" actId="1076"/>
          <ac:picMkLst>
            <pc:docMk/>
            <pc:sldMk cId="2943585411" sldId="300"/>
            <ac:picMk id="10" creationId="{FAB4D0AB-0A51-E1AE-2ABD-FE5E23F0B3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D75F6-C575-4993-B7DC-F66448725145}" type="datetimeFigureOut">
              <a:rPr lang="en-US" smtClean="0"/>
              <a:t>11/30/23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225A2-7D03-413E-BA3B-EF83054293A6}" type="slidenum">
              <a:rPr lang="en-US" smtClean="0"/>
              <a:t>‹#›</a:t>
            </a:fld>
            <a:endParaRPr lang="en-US"/>
          </a:p>
        </p:txBody>
      </p:sp>
    </p:spTree>
    <p:extLst>
      <p:ext uri="{BB962C8B-B14F-4D97-AF65-F5344CB8AC3E}">
        <p14:creationId xmlns:p14="http://schemas.microsoft.com/office/powerpoint/2010/main" val="139898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am going to present the recently updated version of the TRICS Travel Plan Monitoring Report (TPMR) facility, including a couple of examples of what you can expect to see when using this feature. Some TRICS users may not be fully aware of the availability of this feature, so today is a good time to present it and to explain its functions.</a:t>
            </a:r>
          </a:p>
          <a:p>
            <a:endParaRPr lang="en-US" dirty="0"/>
          </a:p>
        </p:txBody>
      </p:sp>
      <p:sp>
        <p:nvSpPr>
          <p:cNvPr id="4" name="Slide Number Placeholder 3"/>
          <p:cNvSpPr>
            <a:spLocks noGrp="1"/>
          </p:cNvSpPr>
          <p:nvPr>
            <p:ph type="sldNum" sz="quarter" idx="10"/>
          </p:nvPr>
        </p:nvSpPr>
        <p:spPr/>
        <p:txBody>
          <a:bodyPr/>
          <a:lstStyle/>
          <a:p>
            <a:fld id="{C13225A2-7D03-413E-BA3B-EF83054293A6}" type="slidenum">
              <a:rPr lang="en-US" smtClean="0"/>
              <a:t>1</a:t>
            </a:fld>
            <a:endParaRPr lang="en-US"/>
          </a:p>
        </p:txBody>
      </p:sp>
    </p:spTree>
    <p:extLst>
      <p:ext uri="{BB962C8B-B14F-4D97-AF65-F5344CB8AC3E}">
        <p14:creationId xmlns:p14="http://schemas.microsoft.com/office/powerpoint/2010/main" val="3222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Travel Plan Implementation sub-section of the TPMR facility includes information on the type of travel plan at the site and whether there is a Travel Plan Co-ordinator who works on the travel plan’s development and implementation. It also provides information on when the travel plan was implemented and any developer initiatives (as per planning agreements). Note that there are no differences shown for residential sites compared to non-residential sites.</a:t>
            </a:r>
          </a:p>
        </p:txBody>
      </p:sp>
      <p:sp>
        <p:nvSpPr>
          <p:cNvPr id="4" name="Slide Number Placeholder 3"/>
          <p:cNvSpPr>
            <a:spLocks noGrp="1"/>
          </p:cNvSpPr>
          <p:nvPr>
            <p:ph type="sldNum" sz="quarter" idx="5"/>
          </p:nvPr>
        </p:nvSpPr>
        <p:spPr/>
        <p:txBody>
          <a:bodyPr/>
          <a:lstStyle/>
          <a:p>
            <a:fld id="{C13225A2-7D03-413E-BA3B-EF83054293A6}" type="slidenum">
              <a:rPr lang="en-US" smtClean="0"/>
              <a:t>10</a:t>
            </a:fld>
            <a:endParaRPr lang="en-US"/>
          </a:p>
        </p:txBody>
      </p:sp>
    </p:spTree>
    <p:extLst>
      <p:ext uri="{BB962C8B-B14F-4D97-AF65-F5344CB8AC3E}">
        <p14:creationId xmlns:p14="http://schemas.microsoft.com/office/powerpoint/2010/main" val="396663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Travel Plan Mode Splits &amp; Targets/Objectives sub-section includes information on the pre-travel plan mode splits and travel plan mode split targets, plus the travel plan’s objectives and specific (commented) targets and the travel plan target groups. The difference between residential and non-residential land uses is shown in the travel plan target groups. You can see within the residential target groups in this example that the target groups are split between residents, visitors, all site users and other.</a:t>
            </a:r>
          </a:p>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11</a:t>
            </a:fld>
            <a:endParaRPr lang="en-US"/>
          </a:p>
        </p:txBody>
      </p:sp>
    </p:spTree>
    <p:extLst>
      <p:ext uri="{BB962C8B-B14F-4D97-AF65-F5344CB8AC3E}">
        <p14:creationId xmlns:p14="http://schemas.microsoft.com/office/powerpoint/2010/main" val="347410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Whereas if you look at the travel plan target group section for a non-residential site, we see staff, visitors, customers, students, patients, all other site users and others. What target group types are included within a travel plan will vary, depending on the land use type. For instance, in this example of a hotel, we see that staff, visitors and customers are target groups, but if we were to look at a GP surgery you will most likely find patients are a target group, or in a school example, students would be. Note that for SAM surveys undertaken before 2023, all target groups are displayed, whereas now the Travel Plan data section has been split for new surveys between residential and non-residential sites, we now get better context. </a:t>
            </a:r>
          </a:p>
        </p:txBody>
      </p:sp>
      <p:sp>
        <p:nvSpPr>
          <p:cNvPr id="4" name="Slide Number Placeholder 3"/>
          <p:cNvSpPr>
            <a:spLocks noGrp="1"/>
          </p:cNvSpPr>
          <p:nvPr>
            <p:ph type="sldNum" sz="quarter" idx="5"/>
          </p:nvPr>
        </p:nvSpPr>
        <p:spPr/>
        <p:txBody>
          <a:bodyPr/>
          <a:lstStyle/>
          <a:p>
            <a:fld id="{C13225A2-7D03-413E-BA3B-EF83054293A6}" type="slidenum">
              <a:rPr lang="en-US" smtClean="0"/>
              <a:t>12</a:t>
            </a:fld>
            <a:endParaRPr lang="en-US"/>
          </a:p>
        </p:txBody>
      </p:sp>
    </p:spTree>
    <p:extLst>
      <p:ext uri="{BB962C8B-B14F-4D97-AF65-F5344CB8AC3E}">
        <p14:creationId xmlns:p14="http://schemas.microsoft.com/office/powerpoint/2010/main" val="4120709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Travel Plan Features sub-section is a larger section of information which summarises all individual travel plan elements, providing implementation dates and commentary where available. It is broken down into the following sub-areas: Cycling, Incentives (which is called Financial for all surveys pre-2023), Public Transport, and Marketing Suite or Shuttle Bus (depending on whether the site is residential or non-residential). This section is a replica of the data that is contained within the various sub-sections of the Travel Plan data section for the site, handily placed amongst the other sub-sections to provide good detail and context for users operating the TPMR facility. Due to the amount of information in this sub-section I won’t go into every difference between residential and non-residential sites, but one example is the information shown in the cycling area of this sub-section. For residential sites, the information shown includes whether there is on-site storage for cycles at houses and flats, as well as if there are any cycle routes through or around the site to connect it to local amenities. With non-residential sites, such as the hotel we have been looking at, information regarding the availability of facilities such as showers, lockers and changing rooms is displayed, as well as other information such as events that encourage staff members to cycle into work, etc.</a:t>
            </a:r>
          </a:p>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13</a:t>
            </a:fld>
            <a:endParaRPr lang="en-US"/>
          </a:p>
        </p:txBody>
      </p:sp>
    </p:spTree>
    <p:extLst>
      <p:ext uri="{BB962C8B-B14F-4D97-AF65-F5344CB8AC3E}">
        <p14:creationId xmlns:p14="http://schemas.microsoft.com/office/powerpoint/2010/main" val="34654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now move on to the Selection Parameters sub-section, where users can apply their criteria for calculating a series of trip rate results and mode split pie charts, plus the inclusion of the vehicle occupancy split chart and, if applicable, the comparison option for sites that have been surveyed on more than one occasion. Here you can see the first half of the Selection Parameters sub-section. The first selection is the Mode Split Total. Clicking on the tick box for this selection will include a mode split pie chart covering the duration of the survey at the site in both directions combined (arrivals plus departures) across all time periods. Depending on when the survey was undertaken, the mode split pie chart will be split by vehicle occupants (sub-split by single vehicle occupants and multi vehicle occupants), cyclists, scooters (available for surveys undertaken from 2022 onwards), pedestrians and public transport users. Next is the Vehicle Occupancy Split Graph. Clicking on the tick box for this selection will include the graph covering the duration of the survey at the site for both directions combined (arrivals plus departures). This chart will display the number of vehicles with 1 occupant, 2 occupants, 3 occupants etc, up to 7 occupants. Note that this chart is the same that can be accessed for the site on its Vehicle Occupants count screen and will exclude drivers of vehicles picking up/dropping off people at the site. Then we have up to two optional User Defined Mode Splits. In the first set of drop-down options, you can either choose a specific start and end time, use all survey periods, or use the peak (busiest) survey period, and the final selection is the direction of flow. In our example we have a residential site, so we have decided to calculate the departures mode split for the 0800-0900 period and the arrival mode split for the 1700-1800 period.</a:t>
            </a:r>
          </a:p>
        </p:txBody>
      </p:sp>
      <p:sp>
        <p:nvSpPr>
          <p:cNvPr id="4" name="Slide Number Placeholder 3"/>
          <p:cNvSpPr>
            <a:spLocks noGrp="1"/>
          </p:cNvSpPr>
          <p:nvPr>
            <p:ph type="sldNum" sz="quarter" idx="5"/>
          </p:nvPr>
        </p:nvSpPr>
        <p:spPr/>
        <p:txBody>
          <a:bodyPr/>
          <a:lstStyle/>
          <a:p>
            <a:fld id="{C13225A2-7D03-413E-BA3B-EF83054293A6}" type="slidenum">
              <a:rPr lang="en-US" smtClean="0"/>
              <a:t>14</a:t>
            </a:fld>
            <a:endParaRPr lang="en-US"/>
          </a:p>
        </p:txBody>
      </p:sp>
    </p:spTree>
    <p:extLst>
      <p:ext uri="{BB962C8B-B14F-4D97-AF65-F5344CB8AC3E}">
        <p14:creationId xmlns:p14="http://schemas.microsoft.com/office/powerpoint/2010/main" val="271359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then have our trip generation selections. These allow the inclusion of up to three user-defined trip rate calculations. Note that the first selection has its tick box ticked by default and initially includes the full survey duration, but for all three selections users can decide the start and end times (or peak periods), count mode, direction of flow and the trip rate calculation parameter to be used. In our example (for a residential site), we have decided to undertake calculations for total vehicle departures during 0800-0900, using the number of dwellings calculation parameter option. We have also decided to calculate arrivals for 1700-1800, and arrivals plus departures for the total survey duration of 0700-1900. On this screen we also have the inclusion of previous/subsequent surveys for comparative purposes. If the selected SAM survey was a re-survey of a previously surveyed site in TRICS, or if it was itself resurveyed by a subsequent count, then there is the option to include the same calculations that have been user-defined for each associated survey. As you can see this site doesn’t have this option as it has only been surveyed once. </a:t>
            </a:r>
          </a:p>
        </p:txBody>
      </p:sp>
      <p:sp>
        <p:nvSpPr>
          <p:cNvPr id="4" name="Slide Number Placeholder 3"/>
          <p:cNvSpPr>
            <a:spLocks noGrp="1"/>
          </p:cNvSpPr>
          <p:nvPr>
            <p:ph type="sldNum" sz="quarter" idx="5"/>
          </p:nvPr>
        </p:nvSpPr>
        <p:spPr/>
        <p:txBody>
          <a:bodyPr/>
          <a:lstStyle/>
          <a:p>
            <a:fld id="{C13225A2-7D03-413E-BA3B-EF83054293A6}" type="slidenum">
              <a:rPr lang="en-US" smtClean="0"/>
              <a:t>15</a:t>
            </a:fld>
            <a:endParaRPr lang="en-US"/>
          </a:p>
        </p:txBody>
      </p:sp>
    </p:spTree>
    <p:extLst>
      <p:ext uri="{BB962C8B-B14F-4D97-AF65-F5344CB8AC3E}">
        <p14:creationId xmlns:p14="http://schemas.microsoft.com/office/powerpoint/2010/main" val="1498305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the top of the Selection Parameters screen you will see a Calculate Results button. Once you are happy with your selections, clicking on this button will populate the Survey Results sub-section and will take you to it. In our example you can see the results of the trip rate calculations we selected and the first of our mode split pie charts. You can also see at the top of the Survey Results screen that there is a button called Generate Travel Plan Monitoring Report PDF with Commentary. When you click on this, the Travel Plan Monitoring Report is produced in PDF format. You may also want to add your own paragraph of commentary to the report, and this can be done by selecting the tick box that appears called Add User Comments to Report. Adding your comments and clicking on the OK button will ensure that this text is included in the report.</a:t>
            </a:r>
          </a:p>
        </p:txBody>
      </p:sp>
      <p:sp>
        <p:nvSpPr>
          <p:cNvPr id="4" name="Slide Number Placeholder 3"/>
          <p:cNvSpPr>
            <a:spLocks noGrp="1"/>
          </p:cNvSpPr>
          <p:nvPr>
            <p:ph type="sldNum" sz="quarter" idx="5"/>
          </p:nvPr>
        </p:nvSpPr>
        <p:spPr/>
        <p:txBody>
          <a:bodyPr/>
          <a:lstStyle/>
          <a:p>
            <a:fld id="{C13225A2-7D03-413E-BA3B-EF83054293A6}" type="slidenum">
              <a:rPr lang="en-US" smtClean="0"/>
              <a:t>16</a:t>
            </a:fld>
            <a:endParaRPr lang="en-US"/>
          </a:p>
        </p:txBody>
      </p:sp>
    </p:spTree>
    <p:extLst>
      <p:ext uri="{BB962C8B-B14F-4D97-AF65-F5344CB8AC3E}">
        <p14:creationId xmlns:p14="http://schemas.microsoft.com/office/powerpoint/2010/main" val="311174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Let’s have a look at the report itself. The report includes the information contained within each of the TPMR sub-sections, along with automated explanatory commentary as introductions to each of the report’s sub-sections, designed to assist recipients of the report in their understanding of it. The report also includes the user-defined selections and results. In this first page we can see the Site Details sub-section, which includes location, development and on-site parking information for our site.</a:t>
            </a:r>
          </a:p>
        </p:txBody>
      </p:sp>
      <p:sp>
        <p:nvSpPr>
          <p:cNvPr id="4" name="Slide Number Placeholder 3"/>
          <p:cNvSpPr>
            <a:spLocks noGrp="1"/>
          </p:cNvSpPr>
          <p:nvPr>
            <p:ph type="sldNum" sz="quarter" idx="5"/>
          </p:nvPr>
        </p:nvSpPr>
        <p:spPr/>
        <p:txBody>
          <a:bodyPr/>
          <a:lstStyle/>
          <a:p>
            <a:fld id="{C13225A2-7D03-413E-BA3B-EF83054293A6}" type="slidenum">
              <a:rPr lang="en-US" smtClean="0"/>
              <a:t>17</a:t>
            </a:fld>
            <a:endParaRPr lang="en-US"/>
          </a:p>
        </p:txBody>
      </p:sp>
    </p:spTree>
    <p:extLst>
      <p:ext uri="{BB962C8B-B14F-4D97-AF65-F5344CB8AC3E}">
        <p14:creationId xmlns:p14="http://schemas.microsoft.com/office/powerpoint/2010/main" val="1385323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next page of the report includes the Travel Plan Implementation and Travel Plan Mode Splits &amp; Targets/Objectives sub-sections, and you can again see the automated explanatory providing some good context.</a:t>
            </a:r>
          </a:p>
        </p:txBody>
      </p:sp>
      <p:sp>
        <p:nvSpPr>
          <p:cNvPr id="4" name="Slide Number Placeholder 3"/>
          <p:cNvSpPr>
            <a:spLocks noGrp="1"/>
          </p:cNvSpPr>
          <p:nvPr>
            <p:ph type="sldNum" sz="quarter" idx="5"/>
          </p:nvPr>
        </p:nvSpPr>
        <p:spPr/>
        <p:txBody>
          <a:bodyPr/>
          <a:lstStyle/>
          <a:p>
            <a:fld id="{C13225A2-7D03-413E-BA3B-EF83054293A6}" type="slidenum">
              <a:rPr lang="en-US" smtClean="0"/>
              <a:t>18</a:t>
            </a:fld>
            <a:endParaRPr lang="en-US"/>
          </a:p>
        </p:txBody>
      </p:sp>
    </p:spTree>
    <p:extLst>
      <p:ext uri="{BB962C8B-B14F-4D97-AF65-F5344CB8AC3E}">
        <p14:creationId xmlns:p14="http://schemas.microsoft.com/office/powerpoint/2010/main" val="4106384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the next page we have the final part of the Travel Plan Mode Splits and Targets/Objectives sub-section, plus the Travel Plan Features sub-section.</a:t>
            </a:r>
          </a:p>
        </p:txBody>
      </p:sp>
      <p:sp>
        <p:nvSpPr>
          <p:cNvPr id="4" name="Slide Number Placeholder 3"/>
          <p:cNvSpPr>
            <a:spLocks noGrp="1"/>
          </p:cNvSpPr>
          <p:nvPr>
            <p:ph type="sldNum" sz="quarter" idx="5"/>
          </p:nvPr>
        </p:nvSpPr>
        <p:spPr/>
        <p:txBody>
          <a:bodyPr/>
          <a:lstStyle/>
          <a:p>
            <a:fld id="{C13225A2-7D03-413E-BA3B-EF83054293A6}" type="slidenum">
              <a:rPr lang="en-US" smtClean="0"/>
              <a:t>19</a:t>
            </a:fld>
            <a:endParaRPr lang="en-US"/>
          </a:p>
        </p:txBody>
      </p:sp>
    </p:spTree>
    <p:extLst>
      <p:ext uri="{BB962C8B-B14F-4D97-AF65-F5344CB8AC3E}">
        <p14:creationId xmlns:p14="http://schemas.microsoft.com/office/powerpoint/2010/main" val="100509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the TRICS TPMR facility, when it was first put together, was to provide a quick and easy method by which TRICS users could produce Travel Plan Monitoring Reports, to include key information on individual Standard Assessment Methodology (SAM) surveys, and with automated explanatory commentary provided throughout the report. The commentary within the report is designed so that even those who aren’t familiar with TRICS can read through the document and find it easy to understand. </a:t>
            </a:r>
          </a:p>
          <a:p>
            <a:r>
              <a:rPr lang="en-US" dirty="0"/>
              <a:t>The information provided within the report is broken down into the 3 following sections.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GB" sz="1200" dirty="0"/>
              <a:t>Information regarding the site’s location, development and parking.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GB" sz="1200" dirty="0"/>
              <a:t>A summary of the site’s travel plan features.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GB" sz="1200" dirty="0"/>
              <a:t>User-defined trip rate calculations and mode split pie charts, plus a vehicle occupancy chart.</a:t>
            </a:r>
          </a:p>
          <a:p>
            <a:endParaRPr lang="en-US" dirty="0"/>
          </a:p>
        </p:txBody>
      </p:sp>
      <p:sp>
        <p:nvSpPr>
          <p:cNvPr id="4" name="Slide Number Placeholder 3"/>
          <p:cNvSpPr>
            <a:spLocks noGrp="1"/>
          </p:cNvSpPr>
          <p:nvPr>
            <p:ph type="sldNum" sz="quarter" idx="10"/>
          </p:nvPr>
        </p:nvSpPr>
        <p:spPr/>
        <p:txBody>
          <a:bodyPr/>
          <a:lstStyle/>
          <a:p>
            <a:fld id="{C13225A2-7D03-413E-BA3B-EF83054293A6}" type="slidenum">
              <a:rPr lang="en-US" smtClean="0"/>
              <a:t>2</a:t>
            </a:fld>
            <a:endParaRPr lang="en-US"/>
          </a:p>
        </p:txBody>
      </p:sp>
    </p:spTree>
    <p:extLst>
      <p:ext uri="{BB962C8B-B14F-4D97-AF65-F5344CB8AC3E}">
        <p14:creationId xmlns:p14="http://schemas.microsoft.com/office/powerpoint/2010/main" val="3839713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final part of the report is the Survey Results, which displays the user-defined trip rates and mode split selections and their corresponding results. You can see that there is a fair amount of automated explanatory commentary present, as it is considered very important to provide detail and context of what these results represent.</a:t>
            </a:r>
          </a:p>
        </p:txBody>
      </p:sp>
      <p:sp>
        <p:nvSpPr>
          <p:cNvPr id="4" name="Slide Number Placeholder 3"/>
          <p:cNvSpPr>
            <a:spLocks noGrp="1"/>
          </p:cNvSpPr>
          <p:nvPr>
            <p:ph type="sldNum" sz="quarter" idx="5"/>
          </p:nvPr>
        </p:nvSpPr>
        <p:spPr/>
        <p:txBody>
          <a:bodyPr/>
          <a:lstStyle/>
          <a:p>
            <a:fld id="{C13225A2-7D03-413E-BA3B-EF83054293A6}" type="slidenum">
              <a:rPr lang="en-US" smtClean="0"/>
              <a:t>20</a:t>
            </a:fld>
            <a:endParaRPr lang="en-US"/>
          </a:p>
        </p:txBody>
      </p:sp>
    </p:spTree>
    <p:extLst>
      <p:ext uri="{BB962C8B-B14F-4D97-AF65-F5344CB8AC3E}">
        <p14:creationId xmlns:p14="http://schemas.microsoft.com/office/powerpoint/2010/main" val="3478513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Survey Results sub-section of the report continues on the next page with the first two of three mode split pie charts. As you can see here, we have the arrivals plus departures pie chart for the 0700-1900 total survey duration shown at the top, and then our first user-defined pie chart for departures during 0800-0900 shown underneath it.</a:t>
            </a:r>
          </a:p>
        </p:txBody>
      </p:sp>
      <p:sp>
        <p:nvSpPr>
          <p:cNvPr id="4" name="Slide Number Placeholder 3"/>
          <p:cNvSpPr>
            <a:spLocks noGrp="1"/>
          </p:cNvSpPr>
          <p:nvPr>
            <p:ph type="sldNum" sz="quarter" idx="5"/>
          </p:nvPr>
        </p:nvSpPr>
        <p:spPr/>
        <p:txBody>
          <a:bodyPr/>
          <a:lstStyle/>
          <a:p>
            <a:fld id="{C13225A2-7D03-413E-BA3B-EF83054293A6}" type="slidenum">
              <a:rPr lang="en-US" smtClean="0"/>
              <a:t>21</a:t>
            </a:fld>
            <a:endParaRPr lang="en-US"/>
          </a:p>
        </p:txBody>
      </p:sp>
    </p:spTree>
    <p:extLst>
      <p:ext uri="{BB962C8B-B14F-4D97-AF65-F5344CB8AC3E}">
        <p14:creationId xmlns:p14="http://schemas.microsoft.com/office/powerpoint/2010/main" val="4193581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Finally, we have our third mode split pie chart, for arrivals during 1700-1800, and this is followed by the vehicle occupancy split graph, which concludes the report.</a:t>
            </a:r>
          </a:p>
          <a:p>
            <a:endParaRPr lang="en-GB"/>
          </a:p>
          <a:p>
            <a:endParaRPr lang="en-GB"/>
          </a:p>
        </p:txBody>
      </p:sp>
      <p:sp>
        <p:nvSpPr>
          <p:cNvPr id="4" name="Slide Number Placeholder 3"/>
          <p:cNvSpPr>
            <a:spLocks noGrp="1"/>
          </p:cNvSpPr>
          <p:nvPr>
            <p:ph type="sldNum" sz="quarter" idx="5"/>
          </p:nvPr>
        </p:nvSpPr>
        <p:spPr/>
        <p:txBody>
          <a:bodyPr/>
          <a:lstStyle/>
          <a:p>
            <a:fld id="{C13225A2-7D03-413E-BA3B-EF83054293A6}" type="slidenum">
              <a:rPr lang="en-US" smtClean="0"/>
              <a:t>22</a:t>
            </a:fld>
            <a:endParaRPr lang="en-US"/>
          </a:p>
        </p:txBody>
      </p:sp>
    </p:spTree>
    <p:extLst>
      <p:ext uri="{BB962C8B-B14F-4D97-AF65-F5344CB8AC3E}">
        <p14:creationId xmlns:p14="http://schemas.microsoft.com/office/powerpoint/2010/main" val="1489879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Finally, it is important to let everyone know that there is a comprehensive Travel Plan Monitoring Report User Guide available in PDF format. Whenever you view any of the TPMR sub-section screens it is accessible via a button as highlighted on this slide. It is a handy step-by-step guide that should assist users when using the TPMR facility.</a:t>
            </a:r>
          </a:p>
        </p:txBody>
      </p:sp>
      <p:sp>
        <p:nvSpPr>
          <p:cNvPr id="4" name="Slide Number Placeholder 3"/>
          <p:cNvSpPr>
            <a:spLocks noGrp="1"/>
          </p:cNvSpPr>
          <p:nvPr>
            <p:ph type="sldNum" sz="quarter" idx="5"/>
          </p:nvPr>
        </p:nvSpPr>
        <p:spPr/>
        <p:txBody>
          <a:bodyPr/>
          <a:lstStyle/>
          <a:p>
            <a:fld id="{C13225A2-7D03-413E-BA3B-EF83054293A6}" type="slidenum">
              <a:rPr lang="en-US" smtClean="0"/>
              <a:t>23</a:t>
            </a:fld>
            <a:endParaRPr lang="en-US"/>
          </a:p>
        </p:txBody>
      </p:sp>
    </p:spTree>
    <p:extLst>
      <p:ext uri="{BB962C8B-B14F-4D97-AF65-F5344CB8AC3E}">
        <p14:creationId xmlns:p14="http://schemas.microsoft.com/office/powerpoint/2010/main" val="62879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The TPMR facility also allows users to directly compare data at a site that has been surveyed on more than one occasion (which is quite common for SAM surveys), so that data over time can be assessed. </a:t>
            </a:r>
          </a:p>
          <a:p>
            <a:r>
              <a:rPr lang="en-GB" sz="1100" dirty="0"/>
              <a:t>For example, here you can see a block of privately owned flats has been surveyed on three occasions, meaning we can select the site reference codes for the development that we wish to compare. </a:t>
            </a:r>
          </a:p>
          <a:p>
            <a:r>
              <a:rPr lang="en-GB" sz="1100" dirty="0"/>
              <a:t>However, it should be noted that the reports generated by the TPMR facility do not provide any suggestions as to why there may have been changes over time. Instead, TRICS provides the hard data which then allows practitioners to exercise their own professional judgement. </a:t>
            </a:r>
          </a:p>
        </p:txBody>
      </p:sp>
      <p:sp>
        <p:nvSpPr>
          <p:cNvPr id="4" name="Slide Number Placeholder 3"/>
          <p:cNvSpPr>
            <a:spLocks noGrp="1"/>
          </p:cNvSpPr>
          <p:nvPr>
            <p:ph type="sldNum" sz="quarter" idx="5"/>
          </p:nvPr>
        </p:nvSpPr>
        <p:spPr/>
        <p:txBody>
          <a:bodyPr/>
          <a:lstStyle/>
          <a:p>
            <a:fld id="{C13225A2-7D03-413E-BA3B-EF83054293A6}" type="slidenum">
              <a:rPr lang="en-US" smtClean="0"/>
              <a:t>3</a:t>
            </a:fld>
            <a:endParaRPr lang="en-US"/>
          </a:p>
        </p:txBody>
      </p:sp>
    </p:spTree>
    <p:extLst>
      <p:ext uri="{BB962C8B-B14F-4D97-AF65-F5344CB8AC3E}">
        <p14:creationId xmlns:p14="http://schemas.microsoft.com/office/powerpoint/2010/main" val="424470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TPMR facility was first introduced some years ago and following a major update to the TRICS Travel Plan data section in 2022 it became necessary to improve it. It was also well due for an improvement and update anyway, so we took the opportunity to undertake this work to complete the greater update of the SAM part of the TRICS database. This work took place this year, and the updated facility went live in TRICS version 7.10.3 in September 2023.  We needed to make the update compatible with SAM surveys that were input before 2023 as well as all surveys undertaken from 2023 onwards, and we also needed to bear in mind that the revised Travel Plan data section in TRICS now shows some different information for residential sites when compared to non-residential sites.</a:t>
            </a:r>
          </a:p>
        </p:txBody>
      </p:sp>
      <p:sp>
        <p:nvSpPr>
          <p:cNvPr id="4" name="Slide Number Placeholder 3"/>
          <p:cNvSpPr>
            <a:spLocks noGrp="1"/>
          </p:cNvSpPr>
          <p:nvPr>
            <p:ph type="sldNum" sz="quarter" idx="5"/>
          </p:nvPr>
        </p:nvSpPr>
        <p:spPr/>
        <p:txBody>
          <a:bodyPr/>
          <a:lstStyle/>
          <a:p>
            <a:fld id="{C13225A2-7D03-413E-BA3B-EF83054293A6}" type="slidenum">
              <a:rPr lang="en-US" smtClean="0"/>
              <a:t>4</a:t>
            </a:fld>
            <a:endParaRPr lang="en-US"/>
          </a:p>
        </p:txBody>
      </p:sp>
    </p:spTree>
    <p:extLst>
      <p:ext uri="{BB962C8B-B14F-4D97-AF65-F5344CB8AC3E}">
        <p14:creationId xmlns:p14="http://schemas.microsoft.com/office/powerpoint/2010/main" val="91654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 here is a quick summary of the main improvements that have been made to the TPMR facility for this update. Firstly, </a:t>
            </a:r>
            <a:r>
              <a:rPr lang="en-GB" sz="1200" kern="1200">
                <a:solidFill>
                  <a:schemeClr val="tx1"/>
                </a:solidFill>
                <a:effectLst/>
                <a:latin typeface="+mn-lt"/>
                <a:ea typeface="+mn-ea"/>
                <a:cs typeface="+mn-cs"/>
              </a:rPr>
              <a:t>there has been a</a:t>
            </a:r>
            <a:r>
              <a:rPr lang="en-GB"/>
              <a:t> complete re-write of all automated explanatory commentary, expanding on the previous version of the facility to make the report clearer and more descriptive with improved context. There is also an improved layout and presentation of the report. Then we have the inclusion of additional site, development and parking data in the reports to make them more comprehensive. Data has also been introduced which shows any increases in occupied dwellings, site area and on-site parking for sites that have been surveyed on more than one occasion. For example, this provides extra context on the growth of residential developments over time, as many residential SAM surveys take place through phased stages of development construction. Finally, there is an increase in the amount of information shown about the site’s travel plan, broken down into sub-categories which are named depending on whether the site was surveyed before 2023 or from 2023 onwards.</a:t>
            </a:r>
          </a:p>
        </p:txBody>
      </p:sp>
      <p:sp>
        <p:nvSpPr>
          <p:cNvPr id="4" name="Slide Number Placeholder 3"/>
          <p:cNvSpPr>
            <a:spLocks noGrp="1"/>
          </p:cNvSpPr>
          <p:nvPr>
            <p:ph type="sldNum" sz="quarter" idx="10"/>
          </p:nvPr>
        </p:nvSpPr>
        <p:spPr/>
        <p:txBody>
          <a:bodyPr/>
          <a:lstStyle/>
          <a:p>
            <a:fld id="{C13225A2-7D03-413E-BA3B-EF83054293A6}" type="slidenum">
              <a:rPr lang="en-US" smtClean="0"/>
              <a:t>5</a:t>
            </a:fld>
            <a:endParaRPr lang="en-US"/>
          </a:p>
        </p:txBody>
      </p:sp>
    </p:spTree>
    <p:extLst>
      <p:ext uri="{BB962C8B-B14F-4D97-AF65-F5344CB8AC3E}">
        <p14:creationId xmlns:p14="http://schemas.microsoft.com/office/powerpoint/2010/main" val="320149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is how you can access the TPMR facility. When viewing an individual SAM site, you should select the Travel Plan button within the Site Record Pages. This will present you with the various Travel Plan sub-sections of information. You will then see there is a Travel Plan Monitoring Report button at the bottom of these, so if you click on that you will access the TPMR facility. As you can see, it also has some sub-sections within it, which I will explain.</a:t>
            </a:r>
          </a:p>
        </p:txBody>
      </p:sp>
      <p:sp>
        <p:nvSpPr>
          <p:cNvPr id="4" name="Slide Number Placeholder 3"/>
          <p:cNvSpPr>
            <a:spLocks noGrp="1"/>
          </p:cNvSpPr>
          <p:nvPr>
            <p:ph type="sldNum" sz="quarter" idx="5"/>
          </p:nvPr>
        </p:nvSpPr>
        <p:spPr/>
        <p:txBody>
          <a:bodyPr/>
          <a:lstStyle/>
          <a:p>
            <a:fld id="{C13225A2-7D03-413E-BA3B-EF83054293A6}" type="slidenum">
              <a:rPr lang="en-US" smtClean="0"/>
              <a:t>6</a:t>
            </a:fld>
            <a:endParaRPr lang="en-US"/>
          </a:p>
        </p:txBody>
      </p:sp>
    </p:spTree>
    <p:extLst>
      <p:ext uri="{BB962C8B-B14F-4D97-AF65-F5344CB8AC3E}">
        <p14:creationId xmlns:p14="http://schemas.microsoft.com/office/powerpoint/2010/main" val="2266793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are now going to look at two different examples of different TRICS land uses side-by-side and what you will see when using the TPMR feature in both cases. One example is for a residential site and the other is for a non-residential site, in this case being a hotel. </a:t>
            </a:r>
          </a:p>
        </p:txBody>
      </p:sp>
      <p:sp>
        <p:nvSpPr>
          <p:cNvPr id="4" name="Slide Number Placeholder 3"/>
          <p:cNvSpPr>
            <a:spLocks noGrp="1"/>
          </p:cNvSpPr>
          <p:nvPr>
            <p:ph type="sldNum" sz="quarter" idx="5"/>
          </p:nvPr>
        </p:nvSpPr>
        <p:spPr/>
        <p:txBody>
          <a:bodyPr/>
          <a:lstStyle/>
          <a:p>
            <a:fld id="{C13225A2-7D03-413E-BA3B-EF83054293A6}" type="slidenum">
              <a:rPr lang="en-US" smtClean="0"/>
              <a:t>7</a:t>
            </a:fld>
            <a:endParaRPr lang="en-US"/>
          </a:p>
        </p:txBody>
      </p:sp>
    </p:spTree>
    <p:extLst>
      <p:ext uri="{BB962C8B-B14F-4D97-AF65-F5344CB8AC3E}">
        <p14:creationId xmlns:p14="http://schemas.microsoft.com/office/powerpoint/2010/main" val="200695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 will take you through both examples. You can see that on the left of this screen are the buttons for the six sub-sections of the TPMR facility. Let’s start by looking at the Site Details sub-section. This is a quick summary of key information on the residential site’s location, development and on-site parking. As you can see, as this is a residential site, the development section includes a table breaking down the residential unit types of all occupied dwellings at the time of the survey, so we can see the number of detached houses, semi-detached houses, flats, </a:t>
            </a:r>
            <a:r>
              <a:rPr lang="en-US" sz="1200" kern="1200" err="1">
                <a:solidFill>
                  <a:schemeClr val="tx1"/>
                </a:solidFill>
                <a:effectLst/>
                <a:latin typeface="+mn-lt"/>
                <a:ea typeface="+mn-ea"/>
                <a:cs typeface="+mn-cs"/>
              </a:rPr>
              <a:t>etc</a:t>
            </a:r>
            <a:r>
              <a:rPr lang="en-US" sz="1200" kern="1200">
                <a:solidFill>
                  <a:schemeClr val="tx1"/>
                </a:solidFill>
                <a:effectLst/>
                <a:latin typeface="+mn-lt"/>
                <a:ea typeface="+mn-ea"/>
                <a:cs typeface="+mn-cs"/>
              </a:rPr>
              <a:t>, also broken down by privately owned and non-privately owned dwellings. You can also see that on-site parking is broken down by parking space types.</a:t>
            </a:r>
          </a:p>
        </p:txBody>
      </p:sp>
      <p:sp>
        <p:nvSpPr>
          <p:cNvPr id="4" name="Slide Number Placeholder 3"/>
          <p:cNvSpPr>
            <a:spLocks noGrp="1"/>
          </p:cNvSpPr>
          <p:nvPr>
            <p:ph type="sldNum" sz="quarter" idx="10"/>
          </p:nvPr>
        </p:nvSpPr>
        <p:spPr/>
        <p:txBody>
          <a:bodyPr/>
          <a:lstStyle/>
          <a:p>
            <a:fld id="{C13225A2-7D03-413E-BA3B-EF83054293A6}" type="slidenum">
              <a:rPr lang="en-US" smtClean="0"/>
              <a:t>8</a:t>
            </a:fld>
            <a:endParaRPr lang="en-US"/>
          </a:p>
        </p:txBody>
      </p:sp>
    </p:spTree>
    <p:extLst>
      <p:ext uri="{BB962C8B-B14F-4D97-AF65-F5344CB8AC3E}">
        <p14:creationId xmlns:p14="http://schemas.microsoft.com/office/powerpoint/2010/main" val="956394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Now here is the Site Details sub-section for a non-residential site (in this case a hotel). The key differences from the residential development are in the development and the parking details information. You can see that instead of stating the different types of residential units we have employee information, and instead of different types of on-site residential parking types such as driveways and garages, we have a non-residential breakdown including employees, customers, OGVs, etc. </a:t>
            </a:r>
          </a:p>
        </p:txBody>
      </p:sp>
      <p:sp>
        <p:nvSpPr>
          <p:cNvPr id="4" name="Slide Number Placeholder 3"/>
          <p:cNvSpPr>
            <a:spLocks noGrp="1"/>
          </p:cNvSpPr>
          <p:nvPr>
            <p:ph type="sldNum" sz="quarter" idx="5"/>
          </p:nvPr>
        </p:nvSpPr>
        <p:spPr/>
        <p:txBody>
          <a:bodyPr/>
          <a:lstStyle/>
          <a:p>
            <a:fld id="{C13225A2-7D03-413E-BA3B-EF83054293A6}" type="slidenum">
              <a:rPr lang="en-US" smtClean="0"/>
              <a:t>9</a:t>
            </a:fld>
            <a:endParaRPr lang="en-US"/>
          </a:p>
        </p:txBody>
      </p:sp>
    </p:spTree>
    <p:extLst>
      <p:ext uri="{BB962C8B-B14F-4D97-AF65-F5344CB8AC3E}">
        <p14:creationId xmlns:p14="http://schemas.microsoft.com/office/powerpoint/2010/main" val="2646599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11/30/23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6449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72467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69598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3293063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80435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8643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11/30/23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2283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11/30/23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7687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48A87A34-81AB-432B-8DAE-1953F412C126}" type="datetimeFigureOut">
              <a:rPr lang="en-US" smtClean="0"/>
              <a:t>11/30/23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44555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11/30/23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2163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4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11/30/23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695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11/30/23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8830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11/30/23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2536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11/30/23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5434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9679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6861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11/30/23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649556317"/>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732" y="2742465"/>
            <a:ext cx="8144134" cy="1373070"/>
          </a:xfrm>
        </p:spPr>
        <p:txBody>
          <a:bodyPr>
            <a:normAutofit/>
          </a:bodyPr>
          <a:lstStyle/>
          <a:p>
            <a:r>
              <a:rPr lang="en-GB" sz="4000">
                <a:effectLst/>
                <a:ea typeface="Times New Roman" panose="02020603050405020304" pitchFamily="18" charset="0"/>
                <a:cs typeface="Times New Roman" panose="02020603050405020304" pitchFamily="18" charset="0"/>
              </a:rPr>
              <a:t>Enhanced Travel Plan Monitoring Reports Using TRICS</a:t>
            </a:r>
          </a:p>
        </p:txBody>
      </p:sp>
      <p:sp>
        <p:nvSpPr>
          <p:cNvPr id="3" name="Subtitle 2"/>
          <p:cNvSpPr>
            <a:spLocks noGrp="1"/>
          </p:cNvSpPr>
          <p:nvPr>
            <p:ph type="subTitle" idx="1"/>
          </p:nvPr>
        </p:nvSpPr>
        <p:spPr/>
        <p:txBody>
          <a:bodyPr/>
          <a:lstStyle/>
          <a:p>
            <a:r>
              <a:rPr lang="en-GB"/>
              <a:t>HARRY SUMMERFIELD, TRICS CONSORTIUM LIMITED</a:t>
            </a:r>
            <a:endParaRPr lang="en-US"/>
          </a:p>
        </p:txBody>
      </p:sp>
      <p:pic>
        <p:nvPicPr>
          <p:cNvPr id="6" name="Picture 5" descr="A black and white logo&#10;&#10;Description automatically generated">
            <a:extLst>
              <a:ext uri="{FF2B5EF4-FFF2-40B4-BE49-F238E27FC236}">
                <a16:creationId xmlns:a16="http://schemas.microsoft.com/office/drawing/2014/main" id="{3898300C-9BDF-7435-4262-B2B78B3272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3035" y="2783741"/>
            <a:ext cx="1091151" cy="1290517"/>
          </a:xfrm>
          <a:prstGeom prst="rect">
            <a:avLst/>
          </a:prstGeom>
        </p:spPr>
      </p:pic>
    </p:spTree>
    <p:extLst>
      <p:ext uri="{BB962C8B-B14F-4D97-AF65-F5344CB8AC3E}">
        <p14:creationId xmlns:p14="http://schemas.microsoft.com/office/powerpoint/2010/main" val="188812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6E31-EFE3-6CBC-0143-1B59E4CA0087}"/>
              </a:ext>
            </a:extLst>
          </p:cNvPr>
          <p:cNvSpPr>
            <a:spLocks noGrp="1"/>
          </p:cNvSpPr>
          <p:nvPr>
            <p:ph type="title"/>
          </p:nvPr>
        </p:nvSpPr>
        <p:spPr/>
        <p:txBody>
          <a:bodyPr/>
          <a:lstStyle/>
          <a:p>
            <a:r>
              <a:rPr lang="en-GB"/>
              <a:t>TRAVEL PLAN IMPLEMENTATION</a:t>
            </a:r>
            <a:br>
              <a:rPr lang="en-GB"/>
            </a:br>
            <a:r>
              <a:rPr lang="en-GB"/>
              <a:t>(ALL LAND USES)</a:t>
            </a:r>
          </a:p>
        </p:txBody>
      </p:sp>
      <p:pic>
        <p:nvPicPr>
          <p:cNvPr id="10" name="Picture 9">
            <a:extLst>
              <a:ext uri="{FF2B5EF4-FFF2-40B4-BE49-F238E27FC236}">
                <a16:creationId xmlns:a16="http://schemas.microsoft.com/office/drawing/2014/main" id="{51F0F066-3028-86AC-64D3-E7D3314F8C70}"/>
              </a:ext>
            </a:extLst>
          </p:cNvPr>
          <p:cNvPicPr>
            <a:picLocks noChangeAspect="1"/>
          </p:cNvPicPr>
          <p:nvPr/>
        </p:nvPicPr>
        <p:blipFill>
          <a:blip r:embed="rId3"/>
          <a:stretch>
            <a:fillRect/>
          </a:stretch>
        </p:blipFill>
        <p:spPr>
          <a:xfrm>
            <a:off x="189207" y="2401215"/>
            <a:ext cx="2324529" cy="4020414"/>
          </a:xfrm>
          <a:prstGeom prst="rect">
            <a:avLst/>
          </a:prstGeom>
        </p:spPr>
      </p:pic>
      <p:pic>
        <p:nvPicPr>
          <p:cNvPr id="12" name="Picture 11">
            <a:extLst>
              <a:ext uri="{FF2B5EF4-FFF2-40B4-BE49-F238E27FC236}">
                <a16:creationId xmlns:a16="http://schemas.microsoft.com/office/drawing/2014/main" id="{40F91F6E-E5BD-9E9C-9625-EB4BFA867995}"/>
              </a:ext>
            </a:extLst>
          </p:cNvPr>
          <p:cNvPicPr>
            <a:picLocks noChangeAspect="1"/>
          </p:cNvPicPr>
          <p:nvPr/>
        </p:nvPicPr>
        <p:blipFill>
          <a:blip r:embed="rId4"/>
          <a:stretch>
            <a:fillRect/>
          </a:stretch>
        </p:blipFill>
        <p:spPr>
          <a:xfrm>
            <a:off x="2707279" y="2045337"/>
            <a:ext cx="7723260" cy="4732171"/>
          </a:xfrm>
          <a:prstGeom prst="rect">
            <a:avLst/>
          </a:prstGeom>
        </p:spPr>
      </p:pic>
      <p:pic>
        <p:nvPicPr>
          <p:cNvPr id="3" name="Picture 2">
            <a:extLst>
              <a:ext uri="{FF2B5EF4-FFF2-40B4-BE49-F238E27FC236}">
                <a16:creationId xmlns:a16="http://schemas.microsoft.com/office/drawing/2014/main" id="{EF6146B2-AB8B-6116-7A74-A88781E7EB9A}"/>
              </a:ext>
            </a:extLst>
          </p:cNvPr>
          <p:cNvPicPr>
            <a:picLocks noChangeAspect="1"/>
          </p:cNvPicPr>
          <p:nvPr/>
        </p:nvPicPr>
        <p:blipFill>
          <a:blip r:embed="rId5"/>
          <a:stretch>
            <a:fillRect/>
          </a:stretch>
        </p:blipFill>
        <p:spPr>
          <a:xfrm>
            <a:off x="10834741" y="650513"/>
            <a:ext cx="1091279" cy="1286367"/>
          </a:xfrm>
          <a:prstGeom prst="rect">
            <a:avLst/>
          </a:prstGeom>
        </p:spPr>
      </p:pic>
    </p:spTree>
    <p:extLst>
      <p:ext uri="{BB962C8B-B14F-4D97-AF65-F5344CB8AC3E}">
        <p14:creationId xmlns:p14="http://schemas.microsoft.com/office/powerpoint/2010/main" val="14770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C30A26-C186-6D28-C7BE-9182339BDEC2}"/>
              </a:ext>
            </a:extLst>
          </p:cNvPr>
          <p:cNvSpPr>
            <a:spLocks noGrp="1"/>
          </p:cNvSpPr>
          <p:nvPr>
            <p:ph type="title"/>
          </p:nvPr>
        </p:nvSpPr>
        <p:spPr/>
        <p:txBody>
          <a:bodyPr>
            <a:normAutofit fontScale="90000"/>
          </a:bodyPr>
          <a:lstStyle/>
          <a:p>
            <a:r>
              <a:rPr lang="en-GB"/>
              <a:t>TRAVEL PLAN MODE SPLITS &amp; TARGETS/OBJECTIVES (RESIDENTIAL LAND USE)</a:t>
            </a:r>
          </a:p>
        </p:txBody>
      </p:sp>
      <p:pic>
        <p:nvPicPr>
          <p:cNvPr id="151" name="Picture 150">
            <a:extLst>
              <a:ext uri="{FF2B5EF4-FFF2-40B4-BE49-F238E27FC236}">
                <a16:creationId xmlns:a16="http://schemas.microsoft.com/office/drawing/2014/main" id="{F20E2C46-E40C-291F-CA42-6687863E4F5C}"/>
              </a:ext>
            </a:extLst>
          </p:cNvPr>
          <p:cNvPicPr>
            <a:picLocks noChangeAspect="1"/>
          </p:cNvPicPr>
          <p:nvPr/>
        </p:nvPicPr>
        <p:blipFill>
          <a:blip r:embed="rId3"/>
          <a:stretch>
            <a:fillRect/>
          </a:stretch>
        </p:blipFill>
        <p:spPr>
          <a:xfrm>
            <a:off x="162326" y="2751888"/>
            <a:ext cx="1924075" cy="3336685"/>
          </a:xfrm>
          <a:prstGeom prst="rect">
            <a:avLst/>
          </a:prstGeom>
        </p:spPr>
      </p:pic>
      <p:pic>
        <p:nvPicPr>
          <p:cNvPr id="153" name="Picture 152">
            <a:extLst>
              <a:ext uri="{FF2B5EF4-FFF2-40B4-BE49-F238E27FC236}">
                <a16:creationId xmlns:a16="http://schemas.microsoft.com/office/drawing/2014/main" id="{3E50C9F0-1985-CC3C-D9A1-99AC484EC1AC}"/>
              </a:ext>
            </a:extLst>
          </p:cNvPr>
          <p:cNvPicPr>
            <a:picLocks noChangeAspect="1"/>
          </p:cNvPicPr>
          <p:nvPr/>
        </p:nvPicPr>
        <p:blipFill>
          <a:blip r:embed="rId4"/>
          <a:stretch>
            <a:fillRect/>
          </a:stretch>
        </p:blipFill>
        <p:spPr>
          <a:xfrm>
            <a:off x="2244230" y="2113922"/>
            <a:ext cx="8165045" cy="4612618"/>
          </a:xfrm>
          <a:prstGeom prst="rect">
            <a:avLst/>
          </a:prstGeom>
        </p:spPr>
      </p:pic>
      <p:pic>
        <p:nvPicPr>
          <p:cNvPr id="2" name="Picture 1">
            <a:extLst>
              <a:ext uri="{FF2B5EF4-FFF2-40B4-BE49-F238E27FC236}">
                <a16:creationId xmlns:a16="http://schemas.microsoft.com/office/drawing/2014/main" id="{666048A0-00D2-A93E-F310-1D48F9E62F13}"/>
              </a:ext>
            </a:extLst>
          </p:cNvPr>
          <p:cNvPicPr>
            <a:picLocks noChangeAspect="1"/>
          </p:cNvPicPr>
          <p:nvPr/>
        </p:nvPicPr>
        <p:blipFill>
          <a:blip r:embed="rId5"/>
          <a:stretch>
            <a:fillRect/>
          </a:stretch>
        </p:blipFill>
        <p:spPr>
          <a:xfrm>
            <a:off x="10834742" y="650513"/>
            <a:ext cx="1091279" cy="1286367"/>
          </a:xfrm>
          <a:prstGeom prst="rect">
            <a:avLst/>
          </a:prstGeom>
        </p:spPr>
      </p:pic>
    </p:spTree>
    <p:extLst>
      <p:ext uri="{BB962C8B-B14F-4D97-AF65-F5344CB8AC3E}">
        <p14:creationId xmlns:p14="http://schemas.microsoft.com/office/powerpoint/2010/main" val="711604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ABE0-6413-D850-7C56-FC03EC36ADF6}"/>
              </a:ext>
            </a:extLst>
          </p:cNvPr>
          <p:cNvSpPr>
            <a:spLocks noGrp="1"/>
          </p:cNvSpPr>
          <p:nvPr>
            <p:ph type="title"/>
          </p:nvPr>
        </p:nvSpPr>
        <p:spPr/>
        <p:txBody>
          <a:bodyPr>
            <a:normAutofit fontScale="90000"/>
          </a:bodyPr>
          <a:lstStyle/>
          <a:p>
            <a:r>
              <a:rPr lang="en-GB"/>
              <a:t>TRAVEL PLAN MODE SPLITS &amp; TARGETS/OBJECTIVES (NON-RESIDENTIAL LAND USES)</a:t>
            </a:r>
          </a:p>
        </p:txBody>
      </p:sp>
      <p:pic>
        <p:nvPicPr>
          <p:cNvPr id="4" name="Picture 3">
            <a:extLst>
              <a:ext uri="{FF2B5EF4-FFF2-40B4-BE49-F238E27FC236}">
                <a16:creationId xmlns:a16="http://schemas.microsoft.com/office/drawing/2014/main" id="{CBE916BD-0636-BF27-63A9-38954066A434}"/>
              </a:ext>
            </a:extLst>
          </p:cNvPr>
          <p:cNvPicPr>
            <a:picLocks noChangeAspect="1"/>
          </p:cNvPicPr>
          <p:nvPr/>
        </p:nvPicPr>
        <p:blipFill>
          <a:blip r:embed="rId3"/>
          <a:stretch>
            <a:fillRect/>
          </a:stretch>
        </p:blipFill>
        <p:spPr>
          <a:xfrm>
            <a:off x="215489" y="2871327"/>
            <a:ext cx="1815330" cy="3148103"/>
          </a:xfrm>
          <a:prstGeom prst="rect">
            <a:avLst/>
          </a:prstGeom>
        </p:spPr>
      </p:pic>
      <p:pic>
        <p:nvPicPr>
          <p:cNvPr id="6" name="Picture 5">
            <a:extLst>
              <a:ext uri="{FF2B5EF4-FFF2-40B4-BE49-F238E27FC236}">
                <a16:creationId xmlns:a16="http://schemas.microsoft.com/office/drawing/2014/main" id="{3F274BCE-F35B-2F84-9125-4BD79F378F5F}"/>
              </a:ext>
            </a:extLst>
          </p:cNvPr>
          <p:cNvPicPr>
            <a:picLocks noChangeAspect="1"/>
          </p:cNvPicPr>
          <p:nvPr/>
        </p:nvPicPr>
        <p:blipFill>
          <a:blip r:embed="rId4"/>
          <a:stretch>
            <a:fillRect/>
          </a:stretch>
        </p:blipFill>
        <p:spPr>
          <a:xfrm>
            <a:off x="2253622" y="2128451"/>
            <a:ext cx="8166675" cy="4633856"/>
          </a:xfrm>
          <a:prstGeom prst="rect">
            <a:avLst/>
          </a:prstGeom>
        </p:spPr>
      </p:pic>
      <p:pic>
        <p:nvPicPr>
          <p:cNvPr id="3" name="Picture 2">
            <a:extLst>
              <a:ext uri="{FF2B5EF4-FFF2-40B4-BE49-F238E27FC236}">
                <a16:creationId xmlns:a16="http://schemas.microsoft.com/office/drawing/2014/main" id="{86BA64D0-5847-2FE3-8477-8044AB4D92AE}"/>
              </a:ext>
            </a:extLst>
          </p:cNvPr>
          <p:cNvPicPr>
            <a:picLocks noChangeAspect="1"/>
          </p:cNvPicPr>
          <p:nvPr/>
        </p:nvPicPr>
        <p:blipFill>
          <a:blip r:embed="rId5"/>
          <a:stretch>
            <a:fillRect/>
          </a:stretch>
        </p:blipFill>
        <p:spPr>
          <a:xfrm>
            <a:off x="10834742" y="650513"/>
            <a:ext cx="1091279" cy="1286367"/>
          </a:xfrm>
          <a:prstGeom prst="rect">
            <a:avLst/>
          </a:prstGeom>
        </p:spPr>
      </p:pic>
    </p:spTree>
    <p:extLst>
      <p:ext uri="{BB962C8B-B14F-4D97-AF65-F5344CB8AC3E}">
        <p14:creationId xmlns:p14="http://schemas.microsoft.com/office/powerpoint/2010/main" val="4257673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189B-E4C6-05CE-4D2C-37D293E17276}"/>
              </a:ext>
            </a:extLst>
          </p:cNvPr>
          <p:cNvSpPr>
            <a:spLocks noGrp="1"/>
          </p:cNvSpPr>
          <p:nvPr>
            <p:ph type="title"/>
          </p:nvPr>
        </p:nvSpPr>
        <p:spPr/>
        <p:txBody>
          <a:bodyPr/>
          <a:lstStyle/>
          <a:p>
            <a:r>
              <a:rPr lang="en-GB"/>
              <a:t>TRAVEL PLAN FEATURES</a:t>
            </a:r>
          </a:p>
        </p:txBody>
      </p:sp>
      <p:pic>
        <p:nvPicPr>
          <p:cNvPr id="8" name="Picture 7">
            <a:extLst>
              <a:ext uri="{FF2B5EF4-FFF2-40B4-BE49-F238E27FC236}">
                <a16:creationId xmlns:a16="http://schemas.microsoft.com/office/drawing/2014/main" id="{097F7BD0-F6EB-8226-2BF1-2549EE51E2BD}"/>
              </a:ext>
            </a:extLst>
          </p:cNvPr>
          <p:cNvPicPr>
            <a:picLocks noChangeAspect="1"/>
          </p:cNvPicPr>
          <p:nvPr/>
        </p:nvPicPr>
        <p:blipFill>
          <a:blip r:embed="rId3"/>
          <a:stretch>
            <a:fillRect/>
          </a:stretch>
        </p:blipFill>
        <p:spPr>
          <a:xfrm>
            <a:off x="227888" y="2543007"/>
            <a:ext cx="2145212" cy="3750659"/>
          </a:xfrm>
          <a:prstGeom prst="rect">
            <a:avLst/>
          </a:prstGeom>
        </p:spPr>
      </p:pic>
      <p:sp>
        <p:nvSpPr>
          <p:cNvPr id="3" name="TextBox 2">
            <a:extLst>
              <a:ext uri="{FF2B5EF4-FFF2-40B4-BE49-F238E27FC236}">
                <a16:creationId xmlns:a16="http://schemas.microsoft.com/office/drawing/2014/main" id="{730A9146-A1F0-D840-9DDD-3D96E038E6F7}"/>
              </a:ext>
            </a:extLst>
          </p:cNvPr>
          <p:cNvSpPr txBox="1"/>
          <p:nvPr/>
        </p:nvSpPr>
        <p:spPr>
          <a:xfrm>
            <a:off x="2860157" y="2706294"/>
            <a:ext cx="7708606" cy="3416320"/>
          </a:xfrm>
          <a:prstGeom prst="rect">
            <a:avLst/>
          </a:prstGeom>
          <a:noFill/>
        </p:spPr>
        <p:txBody>
          <a:bodyPr wrap="square" rtlCol="0">
            <a:spAutoFit/>
          </a:bodyPr>
          <a:lstStyle/>
          <a:p>
            <a:pPr marL="285750" indent="-285750">
              <a:buFont typeface="Arial" panose="020B0604020202020204" pitchFamily="34" charset="0"/>
              <a:buChar char="•"/>
            </a:pPr>
            <a:r>
              <a:rPr lang="en-GB" sz="2400"/>
              <a:t>Summarises all individual travel plan elements along with implementation dates and commentary.</a:t>
            </a:r>
          </a:p>
          <a:p>
            <a:pPr marL="285750" indent="-285750">
              <a:buFont typeface="Arial" panose="020B0604020202020204" pitchFamily="34" charset="0"/>
              <a:buChar char="•"/>
            </a:pPr>
            <a:r>
              <a:rPr lang="en-GB" sz="2400"/>
              <a:t>It is broken down into the following categories:</a:t>
            </a:r>
          </a:p>
          <a:p>
            <a:pPr marL="285750" indent="-285750">
              <a:buFont typeface="Arial" panose="020B0604020202020204" pitchFamily="34" charset="0"/>
              <a:buChar char="•"/>
            </a:pPr>
            <a:endParaRPr lang="en-GB" sz="2400"/>
          </a:p>
          <a:p>
            <a:pPr marL="742950" lvl="1" indent="-285750">
              <a:buFont typeface="Arial" panose="020B0604020202020204" pitchFamily="34" charset="0"/>
              <a:buChar char="•"/>
            </a:pPr>
            <a:r>
              <a:rPr lang="en-GB" sz="2400"/>
              <a:t>Cycling</a:t>
            </a:r>
          </a:p>
          <a:p>
            <a:pPr marL="742950" lvl="1" indent="-285750">
              <a:buFont typeface="Arial" panose="020B0604020202020204" pitchFamily="34" charset="0"/>
              <a:buChar char="•"/>
            </a:pPr>
            <a:r>
              <a:rPr lang="en-GB" sz="2400"/>
              <a:t>Incentives (called Financial pre-2023)</a:t>
            </a:r>
          </a:p>
          <a:p>
            <a:pPr marL="742950" lvl="1" indent="-285750">
              <a:buFont typeface="Arial" panose="020B0604020202020204" pitchFamily="34" charset="0"/>
              <a:buChar char="•"/>
            </a:pPr>
            <a:r>
              <a:rPr lang="en-GB" sz="2400"/>
              <a:t>Public Transport</a:t>
            </a:r>
          </a:p>
          <a:p>
            <a:pPr marL="742950" lvl="1" indent="-285750">
              <a:buFont typeface="Arial" panose="020B0604020202020204" pitchFamily="34" charset="0"/>
              <a:buChar char="•"/>
            </a:pPr>
            <a:r>
              <a:rPr lang="en-GB" sz="2400"/>
              <a:t>Marketing Suite/Shuttle Bus (depending on whether the site is residential or non-residential)</a:t>
            </a:r>
          </a:p>
        </p:txBody>
      </p:sp>
      <p:pic>
        <p:nvPicPr>
          <p:cNvPr id="5" name="Picture 4">
            <a:extLst>
              <a:ext uri="{FF2B5EF4-FFF2-40B4-BE49-F238E27FC236}">
                <a16:creationId xmlns:a16="http://schemas.microsoft.com/office/drawing/2014/main" id="{FE1EB7B9-00E5-F600-9033-5A4187B8D538}"/>
              </a:ext>
            </a:extLst>
          </p:cNvPr>
          <p:cNvPicPr>
            <a:picLocks noChangeAspect="1"/>
          </p:cNvPicPr>
          <p:nvPr/>
        </p:nvPicPr>
        <p:blipFill>
          <a:blip r:embed="rId4"/>
          <a:stretch>
            <a:fillRect/>
          </a:stretch>
        </p:blipFill>
        <p:spPr>
          <a:xfrm>
            <a:off x="10845374" y="650513"/>
            <a:ext cx="1091279" cy="1286367"/>
          </a:xfrm>
          <a:prstGeom prst="rect">
            <a:avLst/>
          </a:prstGeom>
        </p:spPr>
      </p:pic>
    </p:spTree>
    <p:extLst>
      <p:ext uri="{BB962C8B-B14F-4D97-AF65-F5344CB8AC3E}">
        <p14:creationId xmlns:p14="http://schemas.microsoft.com/office/powerpoint/2010/main" val="376508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189B-E4C6-05CE-4D2C-37D293E17276}"/>
              </a:ext>
            </a:extLst>
          </p:cNvPr>
          <p:cNvSpPr>
            <a:spLocks noGrp="1"/>
          </p:cNvSpPr>
          <p:nvPr>
            <p:ph type="title"/>
          </p:nvPr>
        </p:nvSpPr>
        <p:spPr/>
        <p:txBody>
          <a:bodyPr/>
          <a:lstStyle/>
          <a:p>
            <a:r>
              <a:rPr lang="en-GB"/>
              <a:t>SELECTION PARAMETERS</a:t>
            </a:r>
          </a:p>
        </p:txBody>
      </p:sp>
      <p:grpSp>
        <p:nvGrpSpPr>
          <p:cNvPr id="16" name="Group 15">
            <a:extLst>
              <a:ext uri="{FF2B5EF4-FFF2-40B4-BE49-F238E27FC236}">
                <a16:creationId xmlns:a16="http://schemas.microsoft.com/office/drawing/2014/main" id="{0E7A1456-6ED6-0DDB-797F-29779BA7C973}"/>
              </a:ext>
            </a:extLst>
          </p:cNvPr>
          <p:cNvGrpSpPr/>
          <p:nvPr/>
        </p:nvGrpSpPr>
        <p:grpSpPr>
          <a:xfrm>
            <a:off x="2188029" y="2325520"/>
            <a:ext cx="9450988" cy="3997741"/>
            <a:chOff x="2589460" y="2396836"/>
            <a:chExt cx="9602540" cy="3858163"/>
          </a:xfrm>
        </p:grpSpPr>
        <p:pic>
          <p:nvPicPr>
            <p:cNvPr id="15" name="Picture 14">
              <a:extLst>
                <a:ext uri="{FF2B5EF4-FFF2-40B4-BE49-F238E27FC236}">
                  <a16:creationId xmlns:a16="http://schemas.microsoft.com/office/drawing/2014/main" id="{A7481C55-0800-135D-FA1A-4989B263F8D5}"/>
                </a:ext>
              </a:extLst>
            </p:cNvPr>
            <p:cNvPicPr>
              <a:picLocks noChangeAspect="1"/>
            </p:cNvPicPr>
            <p:nvPr/>
          </p:nvPicPr>
          <p:blipFill>
            <a:blip r:embed="rId3"/>
            <a:stretch>
              <a:fillRect/>
            </a:stretch>
          </p:blipFill>
          <p:spPr>
            <a:xfrm>
              <a:off x="2589460" y="2396836"/>
              <a:ext cx="9602540" cy="3858163"/>
            </a:xfrm>
            <a:prstGeom prst="rect">
              <a:avLst/>
            </a:prstGeom>
          </p:spPr>
        </p:pic>
        <p:pic>
          <p:nvPicPr>
            <p:cNvPr id="11" name="Picture 10">
              <a:extLst>
                <a:ext uri="{FF2B5EF4-FFF2-40B4-BE49-F238E27FC236}">
                  <a16:creationId xmlns:a16="http://schemas.microsoft.com/office/drawing/2014/main" id="{274813D9-CCB5-BFEF-8F10-E9241567D766}"/>
                </a:ext>
              </a:extLst>
            </p:cNvPr>
            <p:cNvPicPr>
              <a:picLocks noChangeAspect="1"/>
            </p:cNvPicPr>
            <p:nvPr/>
          </p:nvPicPr>
          <p:blipFill>
            <a:blip r:embed="rId4"/>
            <a:stretch>
              <a:fillRect/>
            </a:stretch>
          </p:blipFill>
          <p:spPr>
            <a:xfrm>
              <a:off x="6449041" y="4757057"/>
              <a:ext cx="1578599" cy="931471"/>
            </a:xfrm>
            <a:prstGeom prst="rect">
              <a:avLst/>
            </a:prstGeom>
          </p:spPr>
        </p:pic>
      </p:grpSp>
      <p:pic>
        <p:nvPicPr>
          <p:cNvPr id="13" name="Picture 12">
            <a:extLst>
              <a:ext uri="{FF2B5EF4-FFF2-40B4-BE49-F238E27FC236}">
                <a16:creationId xmlns:a16="http://schemas.microsoft.com/office/drawing/2014/main" id="{CE45CCFA-5981-8F6E-8B76-B506C57D0C1A}"/>
              </a:ext>
            </a:extLst>
          </p:cNvPr>
          <p:cNvPicPr>
            <a:picLocks noChangeAspect="1"/>
          </p:cNvPicPr>
          <p:nvPr/>
        </p:nvPicPr>
        <p:blipFill>
          <a:blip r:embed="rId5"/>
          <a:stretch>
            <a:fillRect/>
          </a:stretch>
        </p:blipFill>
        <p:spPr>
          <a:xfrm>
            <a:off x="99890" y="2705181"/>
            <a:ext cx="1855592" cy="3238420"/>
          </a:xfrm>
          <a:prstGeom prst="rect">
            <a:avLst/>
          </a:prstGeom>
        </p:spPr>
      </p:pic>
      <p:pic>
        <p:nvPicPr>
          <p:cNvPr id="7" name="Picture 6">
            <a:extLst>
              <a:ext uri="{FF2B5EF4-FFF2-40B4-BE49-F238E27FC236}">
                <a16:creationId xmlns:a16="http://schemas.microsoft.com/office/drawing/2014/main" id="{5F61C2DD-CD6B-6250-3757-721AF53A083A}"/>
              </a:ext>
            </a:extLst>
          </p:cNvPr>
          <p:cNvPicPr>
            <a:picLocks noChangeAspect="1"/>
          </p:cNvPicPr>
          <p:nvPr/>
        </p:nvPicPr>
        <p:blipFill>
          <a:blip r:embed="rId6"/>
          <a:stretch>
            <a:fillRect/>
          </a:stretch>
        </p:blipFill>
        <p:spPr>
          <a:xfrm>
            <a:off x="2380472" y="5014868"/>
            <a:ext cx="1400370" cy="638264"/>
          </a:xfrm>
          <a:prstGeom prst="rect">
            <a:avLst/>
          </a:prstGeom>
        </p:spPr>
      </p:pic>
      <p:pic>
        <p:nvPicPr>
          <p:cNvPr id="3" name="Picture 2">
            <a:extLst>
              <a:ext uri="{FF2B5EF4-FFF2-40B4-BE49-F238E27FC236}">
                <a16:creationId xmlns:a16="http://schemas.microsoft.com/office/drawing/2014/main" id="{C52BF3CF-1D42-6E9C-BBAF-129BFAA04343}"/>
              </a:ext>
            </a:extLst>
          </p:cNvPr>
          <p:cNvPicPr>
            <a:picLocks noChangeAspect="1"/>
          </p:cNvPicPr>
          <p:nvPr/>
        </p:nvPicPr>
        <p:blipFill>
          <a:blip r:embed="rId7"/>
          <a:stretch>
            <a:fillRect/>
          </a:stretch>
        </p:blipFill>
        <p:spPr>
          <a:xfrm>
            <a:off x="10845374" y="650513"/>
            <a:ext cx="1091279" cy="1286367"/>
          </a:xfrm>
          <a:prstGeom prst="rect">
            <a:avLst/>
          </a:prstGeom>
        </p:spPr>
      </p:pic>
    </p:spTree>
    <p:extLst>
      <p:ext uri="{BB962C8B-B14F-4D97-AF65-F5344CB8AC3E}">
        <p14:creationId xmlns:p14="http://schemas.microsoft.com/office/powerpoint/2010/main" val="412527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189B-E4C6-05CE-4D2C-37D293E17276}"/>
              </a:ext>
            </a:extLst>
          </p:cNvPr>
          <p:cNvSpPr>
            <a:spLocks noGrp="1"/>
          </p:cNvSpPr>
          <p:nvPr>
            <p:ph type="title"/>
          </p:nvPr>
        </p:nvSpPr>
        <p:spPr/>
        <p:txBody>
          <a:bodyPr/>
          <a:lstStyle/>
          <a:p>
            <a:r>
              <a:rPr lang="en-GB"/>
              <a:t>SELECTION PARAMETERS</a:t>
            </a:r>
          </a:p>
        </p:txBody>
      </p:sp>
      <p:pic>
        <p:nvPicPr>
          <p:cNvPr id="13" name="Picture 12">
            <a:extLst>
              <a:ext uri="{FF2B5EF4-FFF2-40B4-BE49-F238E27FC236}">
                <a16:creationId xmlns:a16="http://schemas.microsoft.com/office/drawing/2014/main" id="{CE45CCFA-5981-8F6E-8B76-B506C57D0C1A}"/>
              </a:ext>
            </a:extLst>
          </p:cNvPr>
          <p:cNvPicPr>
            <a:picLocks noChangeAspect="1"/>
          </p:cNvPicPr>
          <p:nvPr/>
        </p:nvPicPr>
        <p:blipFill>
          <a:blip r:embed="rId3"/>
          <a:stretch>
            <a:fillRect/>
          </a:stretch>
        </p:blipFill>
        <p:spPr>
          <a:xfrm>
            <a:off x="110973" y="2736170"/>
            <a:ext cx="1801281" cy="3143636"/>
          </a:xfrm>
          <a:prstGeom prst="rect">
            <a:avLst/>
          </a:prstGeom>
        </p:spPr>
      </p:pic>
      <p:grpSp>
        <p:nvGrpSpPr>
          <p:cNvPr id="17" name="Group 16">
            <a:extLst>
              <a:ext uri="{FF2B5EF4-FFF2-40B4-BE49-F238E27FC236}">
                <a16:creationId xmlns:a16="http://schemas.microsoft.com/office/drawing/2014/main" id="{C600E108-C370-BF47-FAA6-BAE9A01EF9AD}"/>
              </a:ext>
            </a:extLst>
          </p:cNvPr>
          <p:cNvGrpSpPr/>
          <p:nvPr/>
        </p:nvGrpSpPr>
        <p:grpSpPr>
          <a:xfrm>
            <a:off x="2260176" y="2186120"/>
            <a:ext cx="9213367" cy="4421507"/>
            <a:chOff x="2753522" y="2339542"/>
            <a:chExt cx="9253527" cy="4213659"/>
          </a:xfrm>
        </p:grpSpPr>
        <p:pic>
          <p:nvPicPr>
            <p:cNvPr id="7" name="Picture 6">
              <a:extLst>
                <a:ext uri="{FF2B5EF4-FFF2-40B4-BE49-F238E27FC236}">
                  <a16:creationId xmlns:a16="http://schemas.microsoft.com/office/drawing/2014/main" id="{69F3E037-9483-C382-72F7-982296D088EE}"/>
                </a:ext>
              </a:extLst>
            </p:cNvPr>
            <p:cNvPicPr>
              <a:picLocks noChangeAspect="1"/>
            </p:cNvPicPr>
            <p:nvPr/>
          </p:nvPicPr>
          <p:blipFill>
            <a:blip r:embed="rId4"/>
            <a:stretch>
              <a:fillRect/>
            </a:stretch>
          </p:blipFill>
          <p:spPr>
            <a:xfrm>
              <a:off x="2753522" y="2339542"/>
              <a:ext cx="9253527" cy="4213659"/>
            </a:xfrm>
            <a:prstGeom prst="rect">
              <a:avLst/>
            </a:prstGeom>
          </p:spPr>
        </p:pic>
        <p:pic>
          <p:nvPicPr>
            <p:cNvPr id="9" name="Picture 8">
              <a:extLst>
                <a:ext uri="{FF2B5EF4-FFF2-40B4-BE49-F238E27FC236}">
                  <a16:creationId xmlns:a16="http://schemas.microsoft.com/office/drawing/2014/main" id="{2B06EAA9-49AC-5E73-8379-897EDA43BD4B}"/>
                </a:ext>
              </a:extLst>
            </p:cNvPr>
            <p:cNvPicPr>
              <a:picLocks noChangeAspect="1"/>
            </p:cNvPicPr>
            <p:nvPr/>
          </p:nvPicPr>
          <p:blipFill>
            <a:blip r:embed="rId5"/>
            <a:stretch>
              <a:fillRect/>
            </a:stretch>
          </p:blipFill>
          <p:spPr>
            <a:xfrm>
              <a:off x="6375553" y="2916630"/>
              <a:ext cx="1842355" cy="2286742"/>
            </a:xfrm>
            <a:prstGeom prst="rect">
              <a:avLst/>
            </a:prstGeom>
          </p:spPr>
        </p:pic>
        <p:pic>
          <p:nvPicPr>
            <p:cNvPr id="12" name="Picture 11">
              <a:extLst>
                <a:ext uri="{FF2B5EF4-FFF2-40B4-BE49-F238E27FC236}">
                  <a16:creationId xmlns:a16="http://schemas.microsoft.com/office/drawing/2014/main" id="{2275AA9C-CC82-7C79-94AC-824452BD6C7B}"/>
                </a:ext>
              </a:extLst>
            </p:cNvPr>
            <p:cNvPicPr>
              <a:picLocks noChangeAspect="1"/>
            </p:cNvPicPr>
            <p:nvPr/>
          </p:nvPicPr>
          <p:blipFill>
            <a:blip r:embed="rId6"/>
            <a:stretch>
              <a:fillRect/>
            </a:stretch>
          </p:blipFill>
          <p:spPr>
            <a:xfrm>
              <a:off x="8362680" y="2916630"/>
              <a:ext cx="1369147" cy="849827"/>
            </a:xfrm>
            <a:prstGeom prst="rect">
              <a:avLst/>
            </a:prstGeom>
          </p:spPr>
        </p:pic>
        <p:pic>
          <p:nvPicPr>
            <p:cNvPr id="16" name="Picture 15">
              <a:extLst>
                <a:ext uri="{FF2B5EF4-FFF2-40B4-BE49-F238E27FC236}">
                  <a16:creationId xmlns:a16="http://schemas.microsoft.com/office/drawing/2014/main" id="{D31BB31E-1798-9DB1-9CA3-498D7F28AEE7}"/>
                </a:ext>
              </a:extLst>
            </p:cNvPr>
            <p:cNvPicPr>
              <a:picLocks noChangeAspect="1"/>
            </p:cNvPicPr>
            <p:nvPr/>
          </p:nvPicPr>
          <p:blipFill>
            <a:blip r:embed="rId7"/>
            <a:stretch>
              <a:fillRect/>
            </a:stretch>
          </p:blipFill>
          <p:spPr>
            <a:xfrm>
              <a:off x="9808138" y="2916629"/>
              <a:ext cx="2011279" cy="991341"/>
            </a:xfrm>
            <a:prstGeom prst="rect">
              <a:avLst/>
            </a:prstGeom>
          </p:spPr>
        </p:pic>
      </p:grpSp>
      <p:pic>
        <p:nvPicPr>
          <p:cNvPr id="3" name="Picture 2">
            <a:extLst>
              <a:ext uri="{FF2B5EF4-FFF2-40B4-BE49-F238E27FC236}">
                <a16:creationId xmlns:a16="http://schemas.microsoft.com/office/drawing/2014/main" id="{DB3B2942-C68B-9415-53A8-C1EA46711D94}"/>
              </a:ext>
            </a:extLst>
          </p:cNvPr>
          <p:cNvPicPr>
            <a:picLocks noChangeAspect="1"/>
          </p:cNvPicPr>
          <p:nvPr/>
        </p:nvPicPr>
        <p:blipFill>
          <a:blip r:embed="rId8"/>
          <a:stretch>
            <a:fillRect/>
          </a:stretch>
        </p:blipFill>
        <p:spPr>
          <a:xfrm>
            <a:off x="10845374" y="650513"/>
            <a:ext cx="1091279" cy="1286367"/>
          </a:xfrm>
          <a:prstGeom prst="rect">
            <a:avLst/>
          </a:prstGeom>
        </p:spPr>
      </p:pic>
    </p:spTree>
    <p:extLst>
      <p:ext uri="{BB962C8B-B14F-4D97-AF65-F5344CB8AC3E}">
        <p14:creationId xmlns:p14="http://schemas.microsoft.com/office/powerpoint/2010/main" val="158796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3B8EFD-8132-1E22-5EAA-960747659B50}"/>
              </a:ext>
            </a:extLst>
          </p:cNvPr>
          <p:cNvPicPr>
            <a:picLocks noChangeAspect="1"/>
          </p:cNvPicPr>
          <p:nvPr/>
        </p:nvPicPr>
        <p:blipFill>
          <a:blip r:embed="rId3"/>
          <a:stretch>
            <a:fillRect/>
          </a:stretch>
        </p:blipFill>
        <p:spPr>
          <a:xfrm>
            <a:off x="138946" y="746168"/>
            <a:ext cx="3257932" cy="1125162"/>
          </a:xfrm>
          <a:prstGeom prst="rect">
            <a:avLst/>
          </a:prstGeom>
        </p:spPr>
      </p:pic>
      <p:pic>
        <p:nvPicPr>
          <p:cNvPr id="7" name="Picture 6">
            <a:extLst>
              <a:ext uri="{FF2B5EF4-FFF2-40B4-BE49-F238E27FC236}">
                <a16:creationId xmlns:a16="http://schemas.microsoft.com/office/drawing/2014/main" id="{937799FC-1EDB-5D4E-747D-A2A5CB9A6440}"/>
              </a:ext>
            </a:extLst>
          </p:cNvPr>
          <p:cNvPicPr>
            <a:picLocks noChangeAspect="1"/>
          </p:cNvPicPr>
          <p:nvPr/>
        </p:nvPicPr>
        <p:blipFill>
          <a:blip r:embed="rId4"/>
          <a:stretch>
            <a:fillRect/>
          </a:stretch>
        </p:blipFill>
        <p:spPr>
          <a:xfrm>
            <a:off x="146284" y="2184592"/>
            <a:ext cx="2358981" cy="4033566"/>
          </a:xfrm>
          <a:prstGeom prst="rect">
            <a:avLst/>
          </a:prstGeom>
        </p:spPr>
      </p:pic>
      <p:pic>
        <p:nvPicPr>
          <p:cNvPr id="9" name="Picture 8">
            <a:extLst>
              <a:ext uri="{FF2B5EF4-FFF2-40B4-BE49-F238E27FC236}">
                <a16:creationId xmlns:a16="http://schemas.microsoft.com/office/drawing/2014/main" id="{2C208944-6297-24D5-5B94-10421DA04985}"/>
              </a:ext>
            </a:extLst>
          </p:cNvPr>
          <p:cNvPicPr>
            <a:picLocks noChangeAspect="1"/>
          </p:cNvPicPr>
          <p:nvPr/>
        </p:nvPicPr>
        <p:blipFill>
          <a:blip r:embed="rId5"/>
          <a:stretch>
            <a:fillRect/>
          </a:stretch>
        </p:blipFill>
        <p:spPr>
          <a:xfrm>
            <a:off x="3511143" y="746168"/>
            <a:ext cx="5169713" cy="5576777"/>
          </a:xfrm>
          <a:prstGeom prst="rect">
            <a:avLst/>
          </a:prstGeom>
        </p:spPr>
      </p:pic>
      <p:pic>
        <p:nvPicPr>
          <p:cNvPr id="3" name="Picture 2">
            <a:extLst>
              <a:ext uri="{FF2B5EF4-FFF2-40B4-BE49-F238E27FC236}">
                <a16:creationId xmlns:a16="http://schemas.microsoft.com/office/drawing/2014/main" id="{59F4C543-5165-F15F-7B49-2BF10BF9DE36}"/>
              </a:ext>
            </a:extLst>
          </p:cNvPr>
          <p:cNvPicPr>
            <a:picLocks noChangeAspect="1"/>
          </p:cNvPicPr>
          <p:nvPr/>
        </p:nvPicPr>
        <p:blipFill>
          <a:blip r:embed="rId6"/>
          <a:stretch>
            <a:fillRect/>
          </a:stretch>
        </p:blipFill>
        <p:spPr>
          <a:xfrm>
            <a:off x="8745085" y="2085870"/>
            <a:ext cx="3300631" cy="1571730"/>
          </a:xfrm>
          <a:prstGeom prst="rect">
            <a:avLst/>
          </a:prstGeom>
        </p:spPr>
      </p:pic>
      <p:pic>
        <p:nvPicPr>
          <p:cNvPr id="2" name="Picture 1">
            <a:extLst>
              <a:ext uri="{FF2B5EF4-FFF2-40B4-BE49-F238E27FC236}">
                <a16:creationId xmlns:a16="http://schemas.microsoft.com/office/drawing/2014/main" id="{F6283956-BBB2-E197-0946-F965BCE41900}"/>
              </a:ext>
            </a:extLst>
          </p:cNvPr>
          <p:cNvPicPr>
            <a:picLocks noChangeAspect="1"/>
          </p:cNvPicPr>
          <p:nvPr/>
        </p:nvPicPr>
        <p:blipFill>
          <a:blip r:embed="rId7"/>
          <a:stretch>
            <a:fillRect/>
          </a:stretch>
        </p:blipFill>
        <p:spPr>
          <a:xfrm>
            <a:off x="10856008" y="665565"/>
            <a:ext cx="1091279" cy="1286367"/>
          </a:xfrm>
          <a:prstGeom prst="rect">
            <a:avLst/>
          </a:prstGeom>
        </p:spPr>
      </p:pic>
    </p:spTree>
    <p:extLst>
      <p:ext uri="{BB962C8B-B14F-4D97-AF65-F5344CB8AC3E}">
        <p14:creationId xmlns:p14="http://schemas.microsoft.com/office/powerpoint/2010/main" val="398468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8FCA03-8604-9BE2-9347-87046E1B8EF9}"/>
              </a:ext>
            </a:extLst>
          </p:cNvPr>
          <p:cNvPicPr>
            <a:picLocks noChangeAspect="1"/>
          </p:cNvPicPr>
          <p:nvPr/>
        </p:nvPicPr>
        <p:blipFill>
          <a:blip r:embed="rId3"/>
          <a:stretch>
            <a:fillRect/>
          </a:stretch>
        </p:blipFill>
        <p:spPr>
          <a:xfrm>
            <a:off x="5971573" y="58479"/>
            <a:ext cx="6114342" cy="6741042"/>
          </a:xfrm>
          <a:prstGeom prst="rect">
            <a:avLst/>
          </a:prstGeom>
        </p:spPr>
      </p:pic>
      <p:sp>
        <p:nvSpPr>
          <p:cNvPr id="6" name="TextBox 5">
            <a:extLst>
              <a:ext uri="{FF2B5EF4-FFF2-40B4-BE49-F238E27FC236}">
                <a16:creationId xmlns:a16="http://schemas.microsoft.com/office/drawing/2014/main" id="{A79CCAB2-E126-8A8D-ED96-D110CEF176F9}"/>
              </a:ext>
            </a:extLst>
          </p:cNvPr>
          <p:cNvSpPr txBox="1"/>
          <p:nvPr/>
        </p:nvSpPr>
        <p:spPr>
          <a:xfrm>
            <a:off x="485173" y="936172"/>
            <a:ext cx="5486400" cy="646331"/>
          </a:xfrm>
          <a:prstGeom prst="rect">
            <a:avLst/>
          </a:prstGeom>
          <a:noFill/>
        </p:spPr>
        <p:txBody>
          <a:bodyPr wrap="square" rtlCol="0">
            <a:spAutoFit/>
          </a:bodyPr>
          <a:lstStyle/>
          <a:p>
            <a:r>
              <a:rPr lang="en-GB" sz="3600"/>
              <a:t>THE REPORT</a:t>
            </a:r>
          </a:p>
        </p:txBody>
      </p:sp>
      <p:sp>
        <p:nvSpPr>
          <p:cNvPr id="8" name="TextBox 7">
            <a:extLst>
              <a:ext uri="{FF2B5EF4-FFF2-40B4-BE49-F238E27FC236}">
                <a16:creationId xmlns:a16="http://schemas.microsoft.com/office/drawing/2014/main" id="{E75B8ABC-B0A1-CF85-933D-EE090573E566}"/>
              </a:ext>
            </a:extLst>
          </p:cNvPr>
          <p:cNvSpPr txBox="1"/>
          <p:nvPr/>
        </p:nvSpPr>
        <p:spPr>
          <a:xfrm>
            <a:off x="260497" y="2268810"/>
            <a:ext cx="5486400" cy="4154984"/>
          </a:xfrm>
          <a:prstGeom prst="rect">
            <a:avLst/>
          </a:prstGeom>
          <a:noFill/>
        </p:spPr>
        <p:txBody>
          <a:bodyPr wrap="square" rtlCol="0">
            <a:spAutoFit/>
          </a:bodyPr>
          <a:lstStyle/>
          <a:p>
            <a:pPr marL="342900" indent="-342900">
              <a:buFont typeface="Arial" panose="020B0604020202020204" pitchFamily="34" charset="0"/>
              <a:buChar char="•"/>
            </a:pPr>
            <a:r>
              <a:rPr lang="en-GB" sz="2400"/>
              <a:t>Automated explanatory commentary assists recipients in understanding the Travel Plan Monitoring Report. </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The report consists of the sub-sections that are present in the TPMR facility along with the user-defined selections and results.</a:t>
            </a:r>
          </a:p>
          <a:p>
            <a:endParaRPr lang="en-GB" sz="2400"/>
          </a:p>
          <a:p>
            <a:pPr marL="342900" indent="-342900">
              <a:buFont typeface="Arial" panose="020B0604020202020204" pitchFamily="34" charset="0"/>
              <a:buChar char="•"/>
            </a:pPr>
            <a:r>
              <a:rPr lang="en-GB" sz="2400"/>
              <a:t>Site Details</a:t>
            </a:r>
          </a:p>
        </p:txBody>
      </p:sp>
    </p:spTree>
    <p:extLst>
      <p:ext uri="{BB962C8B-B14F-4D97-AF65-F5344CB8AC3E}">
        <p14:creationId xmlns:p14="http://schemas.microsoft.com/office/powerpoint/2010/main" val="2909584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FDE62-D47C-A691-170E-644877186AB1}"/>
              </a:ext>
            </a:extLst>
          </p:cNvPr>
          <p:cNvSpPr>
            <a:spLocks noGrp="1"/>
          </p:cNvSpPr>
          <p:nvPr>
            <p:ph idx="1"/>
          </p:nvPr>
        </p:nvSpPr>
        <p:spPr>
          <a:xfrm>
            <a:off x="582747" y="3098873"/>
            <a:ext cx="4087621" cy="2202470"/>
          </a:xfrm>
        </p:spPr>
        <p:txBody>
          <a:bodyPr/>
          <a:lstStyle/>
          <a:p>
            <a:r>
              <a:rPr lang="en-GB"/>
              <a:t>Travel Plan Implementation</a:t>
            </a:r>
          </a:p>
          <a:p>
            <a:endParaRPr lang="en-GB"/>
          </a:p>
          <a:p>
            <a:r>
              <a:rPr lang="en-GB"/>
              <a:t>Travel Plan Mode Splits and Targets/Objectives</a:t>
            </a:r>
          </a:p>
        </p:txBody>
      </p:sp>
      <p:pic>
        <p:nvPicPr>
          <p:cNvPr id="5" name="Picture 4">
            <a:extLst>
              <a:ext uri="{FF2B5EF4-FFF2-40B4-BE49-F238E27FC236}">
                <a16:creationId xmlns:a16="http://schemas.microsoft.com/office/drawing/2014/main" id="{8BC11FE7-445D-3903-347F-F85F38509F0A}"/>
              </a:ext>
            </a:extLst>
          </p:cNvPr>
          <p:cNvPicPr>
            <a:picLocks noChangeAspect="1"/>
          </p:cNvPicPr>
          <p:nvPr/>
        </p:nvPicPr>
        <p:blipFill>
          <a:blip r:embed="rId3"/>
          <a:stretch>
            <a:fillRect/>
          </a:stretch>
        </p:blipFill>
        <p:spPr>
          <a:xfrm>
            <a:off x="5111725" y="90376"/>
            <a:ext cx="6976484" cy="6677247"/>
          </a:xfrm>
          <a:prstGeom prst="rect">
            <a:avLst/>
          </a:prstGeom>
        </p:spPr>
      </p:pic>
      <p:sp>
        <p:nvSpPr>
          <p:cNvPr id="6" name="TextBox 5">
            <a:extLst>
              <a:ext uri="{FF2B5EF4-FFF2-40B4-BE49-F238E27FC236}">
                <a16:creationId xmlns:a16="http://schemas.microsoft.com/office/drawing/2014/main" id="{4EFBF67C-A826-5C39-A92A-28B4E98E2FB7}"/>
              </a:ext>
            </a:extLst>
          </p:cNvPr>
          <p:cNvSpPr txBox="1"/>
          <p:nvPr/>
        </p:nvSpPr>
        <p:spPr>
          <a:xfrm>
            <a:off x="485173" y="936172"/>
            <a:ext cx="4282770" cy="646331"/>
          </a:xfrm>
          <a:prstGeom prst="rect">
            <a:avLst/>
          </a:prstGeom>
          <a:noFill/>
        </p:spPr>
        <p:txBody>
          <a:bodyPr wrap="square" rtlCol="0">
            <a:spAutoFit/>
          </a:bodyPr>
          <a:lstStyle/>
          <a:p>
            <a:r>
              <a:rPr lang="en-GB" sz="3600"/>
              <a:t>THE REPORT</a:t>
            </a:r>
          </a:p>
        </p:txBody>
      </p:sp>
    </p:spTree>
    <p:extLst>
      <p:ext uri="{BB962C8B-B14F-4D97-AF65-F5344CB8AC3E}">
        <p14:creationId xmlns:p14="http://schemas.microsoft.com/office/powerpoint/2010/main" val="682830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FDE62-D47C-A691-170E-644877186AB1}"/>
              </a:ext>
            </a:extLst>
          </p:cNvPr>
          <p:cNvSpPr>
            <a:spLocks noGrp="1"/>
          </p:cNvSpPr>
          <p:nvPr>
            <p:ph idx="1"/>
          </p:nvPr>
        </p:nvSpPr>
        <p:spPr>
          <a:xfrm>
            <a:off x="582747" y="2806995"/>
            <a:ext cx="4087621" cy="2494348"/>
          </a:xfrm>
        </p:spPr>
        <p:txBody>
          <a:bodyPr>
            <a:normAutofit/>
          </a:bodyPr>
          <a:lstStyle/>
          <a:p>
            <a:r>
              <a:rPr lang="en-GB"/>
              <a:t>Final part of the Travel Plan Mode Splits and Targets/Objectives sub-section.</a:t>
            </a:r>
          </a:p>
          <a:p>
            <a:pPr marL="0" indent="0">
              <a:buNone/>
            </a:pPr>
            <a:endParaRPr lang="en-GB"/>
          </a:p>
          <a:p>
            <a:r>
              <a:rPr lang="en-GB"/>
              <a:t>Travel Plan Features. </a:t>
            </a:r>
          </a:p>
        </p:txBody>
      </p:sp>
      <p:sp>
        <p:nvSpPr>
          <p:cNvPr id="6" name="TextBox 5">
            <a:extLst>
              <a:ext uri="{FF2B5EF4-FFF2-40B4-BE49-F238E27FC236}">
                <a16:creationId xmlns:a16="http://schemas.microsoft.com/office/drawing/2014/main" id="{4EFBF67C-A826-5C39-A92A-28B4E98E2FB7}"/>
              </a:ext>
            </a:extLst>
          </p:cNvPr>
          <p:cNvSpPr txBox="1"/>
          <p:nvPr/>
        </p:nvSpPr>
        <p:spPr>
          <a:xfrm>
            <a:off x="485173" y="936172"/>
            <a:ext cx="4282770" cy="646331"/>
          </a:xfrm>
          <a:prstGeom prst="rect">
            <a:avLst/>
          </a:prstGeom>
          <a:noFill/>
        </p:spPr>
        <p:txBody>
          <a:bodyPr wrap="square" rtlCol="0">
            <a:spAutoFit/>
          </a:bodyPr>
          <a:lstStyle/>
          <a:p>
            <a:r>
              <a:rPr lang="en-GB" sz="3600"/>
              <a:t>THE REPORT</a:t>
            </a:r>
          </a:p>
        </p:txBody>
      </p:sp>
      <p:pic>
        <p:nvPicPr>
          <p:cNvPr id="4" name="Picture 3">
            <a:extLst>
              <a:ext uri="{FF2B5EF4-FFF2-40B4-BE49-F238E27FC236}">
                <a16:creationId xmlns:a16="http://schemas.microsoft.com/office/drawing/2014/main" id="{7FF03E21-C0C5-B2CF-E530-109601839334}"/>
              </a:ext>
            </a:extLst>
          </p:cNvPr>
          <p:cNvPicPr>
            <a:picLocks noChangeAspect="1"/>
          </p:cNvPicPr>
          <p:nvPr/>
        </p:nvPicPr>
        <p:blipFill>
          <a:blip r:embed="rId3"/>
          <a:stretch>
            <a:fillRect/>
          </a:stretch>
        </p:blipFill>
        <p:spPr>
          <a:xfrm>
            <a:off x="5622343" y="85060"/>
            <a:ext cx="6504102" cy="6687879"/>
          </a:xfrm>
          <a:prstGeom prst="rect">
            <a:avLst/>
          </a:prstGeom>
        </p:spPr>
      </p:pic>
    </p:spTree>
    <p:extLst>
      <p:ext uri="{BB962C8B-B14F-4D97-AF65-F5344CB8AC3E}">
        <p14:creationId xmlns:p14="http://schemas.microsoft.com/office/powerpoint/2010/main" val="380799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THE TRICS TPMR FACILITY</a:t>
            </a:r>
            <a:endParaRPr lang="en-US"/>
          </a:p>
        </p:txBody>
      </p:sp>
      <p:sp>
        <p:nvSpPr>
          <p:cNvPr id="3" name="Content Placeholder 2"/>
          <p:cNvSpPr>
            <a:spLocks noGrp="1"/>
          </p:cNvSpPr>
          <p:nvPr>
            <p:ph idx="1"/>
          </p:nvPr>
        </p:nvSpPr>
        <p:spPr>
          <a:xfrm>
            <a:off x="465576" y="2744254"/>
            <a:ext cx="5021675" cy="3791478"/>
          </a:xfrm>
        </p:spPr>
        <p:txBody>
          <a:bodyPr>
            <a:normAutofit/>
          </a:bodyPr>
          <a:lstStyle/>
          <a:p>
            <a:r>
              <a:rPr lang="en-GB"/>
              <a:t>The TPMR Provides a quick and easy method for users to produce TPMR report, including annotated key information on an individual SAM survey.</a:t>
            </a:r>
          </a:p>
          <a:p>
            <a:r>
              <a:rPr lang="en-GB"/>
              <a:t>It is designed to provide a document that even those who aren’t familiar with TRICS can easily read and understand. </a:t>
            </a:r>
          </a:p>
        </p:txBody>
      </p:sp>
      <p:sp>
        <p:nvSpPr>
          <p:cNvPr id="9" name="TextBox 8">
            <a:extLst>
              <a:ext uri="{FF2B5EF4-FFF2-40B4-BE49-F238E27FC236}">
                <a16:creationId xmlns:a16="http://schemas.microsoft.com/office/drawing/2014/main" id="{93467E14-04BF-1CED-9245-7E891F7BFC74}"/>
              </a:ext>
            </a:extLst>
          </p:cNvPr>
          <p:cNvSpPr txBox="1"/>
          <p:nvPr/>
        </p:nvSpPr>
        <p:spPr>
          <a:xfrm>
            <a:off x="5688420" y="2026434"/>
            <a:ext cx="4922874" cy="4524315"/>
          </a:xfrm>
          <a:prstGeom prst="rect">
            <a:avLst/>
          </a:prstGeom>
          <a:noFill/>
        </p:spPr>
        <p:txBody>
          <a:bodyPr wrap="square" rtlCol="0">
            <a:spAutoFit/>
          </a:bodyPr>
          <a:lstStyle/>
          <a:p>
            <a:r>
              <a:rPr lang="en-GB" sz="2400"/>
              <a:t>Information provided in the TPMR output is split into the following:</a:t>
            </a:r>
          </a:p>
          <a:p>
            <a:endParaRPr lang="en-GB" sz="2400"/>
          </a:p>
          <a:p>
            <a:pPr marL="342900" indent="-342900">
              <a:buFont typeface="+mj-lt"/>
              <a:buAutoNum type="arabicPeriod"/>
            </a:pPr>
            <a:r>
              <a:rPr lang="en-GB" sz="2400"/>
              <a:t>Information regarding the site’s location, development and parking details</a:t>
            </a:r>
          </a:p>
          <a:p>
            <a:pPr marL="342900" indent="-342900">
              <a:buFont typeface="+mj-lt"/>
              <a:buAutoNum type="arabicPeriod"/>
            </a:pPr>
            <a:r>
              <a:rPr lang="en-GB" sz="2400"/>
              <a:t>A summary of the site travel plan features</a:t>
            </a:r>
          </a:p>
          <a:p>
            <a:pPr marL="342900" indent="-342900">
              <a:buFont typeface="+mj-lt"/>
              <a:buAutoNum type="arabicPeriod"/>
            </a:pPr>
            <a:r>
              <a:rPr lang="en-GB" sz="2400"/>
              <a:t>User-defined trip rate calculations and mode split pie charts, plus a vehicle occupancy chart. </a:t>
            </a:r>
          </a:p>
        </p:txBody>
      </p:sp>
      <p:pic>
        <p:nvPicPr>
          <p:cNvPr id="4" name="Picture 3">
            <a:extLst>
              <a:ext uri="{FF2B5EF4-FFF2-40B4-BE49-F238E27FC236}">
                <a16:creationId xmlns:a16="http://schemas.microsoft.com/office/drawing/2014/main" id="{B1302365-7F82-C2CF-6AFC-4835ED94B75D}"/>
              </a:ext>
            </a:extLst>
          </p:cNvPr>
          <p:cNvPicPr>
            <a:picLocks noChangeAspect="1"/>
          </p:cNvPicPr>
          <p:nvPr/>
        </p:nvPicPr>
        <p:blipFill>
          <a:blip r:embed="rId3"/>
          <a:stretch>
            <a:fillRect/>
          </a:stretch>
        </p:blipFill>
        <p:spPr>
          <a:xfrm>
            <a:off x="10866639" y="650513"/>
            <a:ext cx="1091279" cy="1286367"/>
          </a:xfrm>
          <a:prstGeom prst="rect">
            <a:avLst/>
          </a:prstGeom>
        </p:spPr>
      </p:pic>
    </p:spTree>
    <p:extLst>
      <p:ext uri="{BB962C8B-B14F-4D97-AF65-F5344CB8AC3E}">
        <p14:creationId xmlns:p14="http://schemas.microsoft.com/office/powerpoint/2010/main" val="199719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FDE62-D47C-A691-170E-644877186AB1}"/>
              </a:ext>
            </a:extLst>
          </p:cNvPr>
          <p:cNvSpPr>
            <a:spLocks noGrp="1"/>
          </p:cNvSpPr>
          <p:nvPr>
            <p:ph idx="1"/>
          </p:nvPr>
        </p:nvSpPr>
        <p:spPr>
          <a:xfrm>
            <a:off x="582747" y="3800622"/>
            <a:ext cx="4087621" cy="2202470"/>
          </a:xfrm>
        </p:spPr>
        <p:txBody>
          <a:bodyPr/>
          <a:lstStyle/>
          <a:p>
            <a:r>
              <a:rPr lang="en-GB"/>
              <a:t>Survey Results (trip rate calculations)</a:t>
            </a:r>
          </a:p>
        </p:txBody>
      </p:sp>
      <p:sp>
        <p:nvSpPr>
          <p:cNvPr id="6" name="TextBox 5">
            <a:extLst>
              <a:ext uri="{FF2B5EF4-FFF2-40B4-BE49-F238E27FC236}">
                <a16:creationId xmlns:a16="http://schemas.microsoft.com/office/drawing/2014/main" id="{4EFBF67C-A826-5C39-A92A-28B4E98E2FB7}"/>
              </a:ext>
            </a:extLst>
          </p:cNvPr>
          <p:cNvSpPr txBox="1"/>
          <p:nvPr/>
        </p:nvSpPr>
        <p:spPr>
          <a:xfrm>
            <a:off x="485173" y="936172"/>
            <a:ext cx="4282770" cy="646331"/>
          </a:xfrm>
          <a:prstGeom prst="rect">
            <a:avLst/>
          </a:prstGeom>
          <a:noFill/>
        </p:spPr>
        <p:txBody>
          <a:bodyPr wrap="square" rtlCol="0">
            <a:spAutoFit/>
          </a:bodyPr>
          <a:lstStyle/>
          <a:p>
            <a:r>
              <a:rPr lang="en-GB" sz="3600"/>
              <a:t>THE REPORT</a:t>
            </a:r>
          </a:p>
        </p:txBody>
      </p:sp>
      <p:pic>
        <p:nvPicPr>
          <p:cNvPr id="5" name="Picture 4">
            <a:extLst>
              <a:ext uri="{FF2B5EF4-FFF2-40B4-BE49-F238E27FC236}">
                <a16:creationId xmlns:a16="http://schemas.microsoft.com/office/drawing/2014/main" id="{01CAE503-0B3A-3E0B-5236-847B3DD99772}"/>
              </a:ext>
            </a:extLst>
          </p:cNvPr>
          <p:cNvPicPr>
            <a:picLocks noChangeAspect="1"/>
          </p:cNvPicPr>
          <p:nvPr/>
        </p:nvPicPr>
        <p:blipFill>
          <a:blip r:embed="rId3"/>
          <a:stretch>
            <a:fillRect/>
          </a:stretch>
        </p:blipFill>
        <p:spPr>
          <a:xfrm>
            <a:off x="4822372" y="2102657"/>
            <a:ext cx="7287642" cy="4677428"/>
          </a:xfrm>
          <a:prstGeom prst="rect">
            <a:avLst/>
          </a:prstGeom>
        </p:spPr>
      </p:pic>
      <p:pic>
        <p:nvPicPr>
          <p:cNvPr id="4" name="Picture 3">
            <a:extLst>
              <a:ext uri="{FF2B5EF4-FFF2-40B4-BE49-F238E27FC236}">
                <a16:creationId xmlns:a16="http://schemas.microsoft.com/office/drawing/2014/main" id="{59C0D181-CC2F-FAAF-5405-C9BF38A3B101}"/>
              </a:ext>
            </a:extLst>
          </p:cNvPr>
          <p:cNvPicPr>
            <a:picLocks noChangeAspect="1"/>
          </p:cNvPicPr>
          <p:nvPr/>
        </p:nvPicPr>
        <p:blipFill>
          <a:blip r:embed="rId4"/>
          <a:stretch>
            <a:fillRect/>
          </a:stretch>
        </p:blipFill>
        <p:spPr>
          <a:xfrm>
            <a:off x="10845374" y="616153"/>
            <a:ext cx="1091279" cy="1286367"/>
          </a:xfrm>
          <a:prstGeom prst="rect">
            <a:avLst/>
          </a:prstGeom>
        </p:spPr>
      </p:pic>
    </p:spTree>
    <p:extLst>
      <p:ext uri="{BB962C8B-B14F-4D97-AF65-F5344CB8AC3E}">
        <p14:creationId xmlns:p14="http://schemas.microsoft.com/office/powerpoint/2010/main" val="3142202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FDE62-D47C-A691-170E-644877186AB1}"/>
              </a:ext>
            </a:extLst>
          </p:cNvPr>
          <p:cNvSpPr>
            <a:spLocks noGrp="1"/>
          </p:cNvSpPr>
          <p:nvPr>
            <p:ph idx="1"/>
          </p:nvPr>
        </p:nvSpPr>
        <p:spPr>
          <a:xfrm>
            <a:off x="816663" y="3767205"/>
            <a:ext cx="4087621" cy="2202470"/>
          </a:xfrm>
        </p:spPr>
        <p:txBody>
          <a:bodyPr/>
          <a:lstStyle/>
          <a:p>
            <a:r>
              <a:rPr lang="en-GB"/>
              <a:t>Survey Results (mode splits)</a:t>
            </a:r>
          </a:p>
        </p:txBody>
      </p:sp>
      <p:sp>
        <p:nvSpPr>
          <p:cNvPr id="6" name="TextBox 5">
            <a:extLst>
              <a:ext uri="{FF2B5EF4-FFF2-40B4-BE49-F238E27FC236}">
                <a16:creationId xmlns:a16="http://schemas.microsoft.com/office/drawing/2014/main" id="{4EFBF67C-A826-5C39-A92A-28B4E98E2FB7}"/>
              </a:ext>
            </a:extLst>
          </p:cNvPr>
          <p:cNvSpPr txBox="1"/>
          <p:nvPr/>
        </p:nvSpPr>
        <p:spPr>
          <a:xfrm>
            <a:off x="485173" y="936172"/>
            <a:ext cx="4282770" cy="646331"/>
          </a:xfrm>
          <a:prstGeom prst="rect">
            <a:avLst/>
          </a:prstGeom>
          <a:noFill/>
        </p:spPr>
        <p:txBody>
          <a:bodyPr wrap="square" rtlCol="0">
            <a:spAutoFit/>
          </a:bodyPr>
          <a:lstStyle/>
          <a:p>
            <a:r>
              <a:rPr lang="en-GB" sz="3600"/>
              <a:t>THE REPORT</a:t>
            </a:r>
          </a:p>
        </p:txBody>
      </p:sp>
      <p:pic>
        <p:nvPicPr>
          <p:cNvPr id="4" name="Picture 3">
            <a:extLst>
              <a:ext uri="{FF2B5EF4-FFF2-40B4-BE49-F238E27FC236}">
                <a16:creationId xmlns:a16="http://schemas.microsoft.com/office/drawing/2014/main" id="{173D97E5-5504-09E1-2091-C560C611BDB1}"/>
              </a:ext>
            </a:extLst>
          </p:cNvPr>
          <p:cNvPicPr>
            <a:picLocks noChangeAspect="1"/>
          </p:cNvPicPr>
          <p:nvPr/>
        </p:nvPicPr>
        <p:blipFill>
          <a:blip r:embed="rId3"/>
          <a:stretch>
            <a:fillRect/>
          </a:stretch>
        </p:blipFill>
        <p:spPr>
          <a:xfrm>
            <a:off x="6345612" y="90376"/>
            <a:ext cx="5723355" cy="6677247"/>
          </a:xfrm>
          <a:prstGeom prst="rect">
            <a:avLst/>
          </a:prstGeom>
        </p:spPr>
      </p:pic>
    </p:spTree>
    <p:extLst>
      <p:ext uri="{BB962C8B-B14F-4D97-AF65-F5344CB8AC3E}">
        <p14:creationId xmlns:p14="http://schemas.microsoft.com/office/powerpoint/2010/main" val="1455616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FDE62-D47C-A691-170E-644877186AB1}"/>
              </a:ext>
            </a:extLst>
          </p:cNvPr>
          <p:cNvSpPr>
            <a:spLocks noGrp="1"/>
          </p:cNvSpPr>
          <p:nvPr>
            <p:ph idx="1"/>
          </p:nvPr>
        </p:nvSpPr>
        <p:spPr>
          <a:xfrm>
            <a:off x="774133" y="3573045"/>
            <a:ext cx="4087621" cy="2202470"/>
          </a:xfrm>
        </p:spPr>
        <p:txBody>
          <a:bodyPr/>
          <a:lstStyle/>
          <a:p>
            <a:r>
              <a:rPr lang="en-GB"/>
              <a:t>Survey Results (mode splits and the Vehicle Occupancy Split Graph)</a:t>
            </a:r>
          </a:p>
        </p:txBody>
      </p:sp>
      <p:sp>
        <p:nvSpPr>
          <p:cNvPr id="6" name="TextBox 5">
            <a:extLst>
              <a:ext uri="{FF2B5EF4-FFF2-40B4-BE49-F238E27FC236}">
                <a16:creationId xmlns:a16="http://schemas.microsoft.com/office/drawing/2014/main" id="{4EFBF67C-A826-5C39-A92A-28B4E98E2FB7}"/>
              </a:ext>
            </a:extLst>
          </p:cNvPr>
          <p:cNvSpPr txBox="1"/>
          <p:nvPr/>
        </p:nvSpPr>
        <p:spPr>
          <a:xfrm>
            <a:off x="485173" y="936172"/>
            <a:ext cx="4282770" cy="646331"/>
          </a:xfrm>
          <a:prstGeom prst="rect">
            <a:avLst/>
          </a:prstGeom>
          <a:noFill/>
        </p:spPr>
        <p:txBody>
          <a:bodyPr wrap="square" rtlCol="0">
            <a:spAutoFit/>
          </a:bodyPr>
          <a:lstStyle/>
          <a:p>
            <a:r>
              <a:rPr lang="en-GB" sz="3600"/>
              <a:t>THE REPORT</a:t>
            </a:r>
          </a:p>
        </p:txBody>
      </p:sp>
      <p:pic>
        <p:nvPicPr>
          <p:cNvPr id="5" name="Picture 4">
            <a:extLst>
              <a:ext uri="{FF2B5EF4-FFF2-40B4-BE49-F238E27FC236}">
                <a16:creationId xmlns:a16="http://schemas.microsoft.com/office/drawing/2014/main" id="{7D1BEF5B-0EE4-B137-1332-9982382C3666}"/>
              </a:ext>
            </a:extLst>
          </p:cNvPr>
          <p:cNvPicPr>
            <a:picLocks noChangeAspect="1"/>
          </p:cNvPicPr>
          <p:nvPr/>
        </p:nvPicPr>
        <p:blipFill>
          <a:blip r:embed="rId3"/>
          <a:stretch>
            <a:fillRect/>
          </a:stretch>
        </p:blipFill>
        <p:spPr>
          <a:xfrm>
            <a:off x="6232344" y="85060"/>
            <a:ext cx="5842926" cy="6687879"/>
          </a:xfrm>
          <a:prstGeom prst="rect">
            <a:avLst/>
          </a:prstGeom>
        </p:spPr>
      </p:pic>
    </p:spTree>
    <p:extLst>
      <p:ext uri="{BB962C8B-B14F-4D97-AF65-F5344CB8AC3E}">
        <p14:creationId xmlns:p14="http://schemas.microsoft.com/office/powerpoint/2010/main" val="3880027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7E4F-8AB3-7E9C-D7D8-68EAAAD57BBD}"/>
              </a:ext>
            </a:extLst>
          </p:cNvPr>
          <p:cNvSpPr>
            <a:spLocks noGrp="1"/>
          </p:cNvSpPr>
          <p:nvPr>
            <p:ph type="title"/>
          </p:nvPr>
        </p:nvSpPr>
        <p:spPr/>
        <p:txBody>
          <a:bodyPr/>
          <a:lstStyle/>
          <a:p>
            <a:r>
              <a:rPr lang="en-GB"/>
              <a:t>THE TPMR USER GUIDE DOCUMENT</a:t>
            </a:r>
          </a:p>
        </p:txBody>
      </p:sp>
      <p:sp>
        <p:nvSpPr>
          <p:cNvPr id="3" name="Content Placeholder 2">
            <a:extLst>
              <a:ext uri="{FF2B5EF4-FFF2-40B4-BE49-F238E27FC236}">
                <a16:creationId xmlns:a16="http://schemas.microsoft.com/office/drawing/2014/main" id="{1E1F4E8E-316B-DA3C-A748-A0894422E2E0}"/>
              </a:ext>
            </a:extLst>
          </p:cNvPr>
          <p:cNvSpPr>
            <a:spLocks noGrp="1"/>
          </p:cNvSpPr>
          <p:nvPr>
            <p:ph idx="1"/>
          </p:nvPr>
        </p:nvSpPr>
        <p:spPr>
          <a:xfrm>
            <a:off x="308344" y="2505456"/>
            <a:ext cx="4433777" cy="3895344"/>
          </a:xfrm>
        </p:spPr>
        <p:txBody>
          <a:bodyPr>
            <a:normAutofit/>
          </a:bodyPr>
          <a:lstStyle/>
          <a:p>
            <a:r>
              <a:rPr lang="en-GB"/>
              <a:t>The Travel Plan Monitoring Report User Guide is available as an explanatory PDF via the highlighted button shown here (at the top of each of the TPMR facility sub-section screens). It provides handy step-by-step guidance that should assist users when using the TPMR facility.</a:t>
            </a:r>
          </a:p>
        </p:txBody>
      </p:sp>
      <p:pic>
        <p:nvPicPr>
          <p:cNvPr id="10" name="Picture 9">
            <a:extLst>
              <a:ext uri="{FF2B5EF4-FFF2-40B4-BE49-F238E27FC236}">
                <a16:creationId xmlns:a16="http://schemas.microsoft.com/office/drawing/2014/main" id="{FAB4D0AB-0A51-E1AE-2ABD-FE5E23F0B302}"/>
              </a:ext>
            </a:extLst>
          </p:cNvPr>
          <p:cNvPicPr>
            <a:picLocks noChangeAspect="1"/>
          </p:cNvPicPr>
          <p:nvPr/>
        </p:nvPicPr>
        <p:blipFill>
          <a:blip r:embed="rId3"/>
          <a:stretch>
            <a:fillRect/>
          </a:stretch>
        </p:blipFill>
        <p:spPr>
          <a:xfrm>
            <a:off x="4742121" y="2505456"/>
            <a:ext cx="5702857" cy="3711383"/>
          </a:xfrm>
          <a:prstGeom prst="rect">
            <a:avLst/>
          </a:prstGeom>
        </p:spPr>
      </p:pic>
      <p:pic>
        <p:nvPicPr>
          <p:cNvPr id="5" name="Picture 4">
            <a:extLst>
              <a:ext uri="{FF2B5EF4-FFF2-40B4-BE49-F238E27FC236}">
                <a16:creationId xmlns:a16="http://schemas.microsoft.com/office/drawing/2014/main" id="{61C7F038-A2BD-4509-CC32-E6E88FEF9AF2}"/>
              </a:ext>
            </a:extLst>
          </p:cNvPr>
          <p:cNvPicPr>
            <a:picLocks noChangeAspect="1"/>
          </p:cNvPicPr>
          <p:nvPr/>
        </p:nvPicPr>
        <p:blipFill>
          <a:blip r:embed="rId4"/>
          <a:stretch>
            <a:fillRect/>
          </a:stretch>
        </p:blipFill>
        <p:spPr>
          <a:xfrm>
            <a:off x="10834741" y="650513"/>
            <a:ext cx="1091279" cy="1286367"/>
          </a:xfrm>
          <a:prstGeom prst="rect">
            <a:avLst/>
          </a:prstGeom>
        </p:spPr>
      </p:pic>
    </p:spTree>
    <p:extLst>
      <p:ext uri="{BB962C8B-B14F-4D97-AF65-F5344CB8AC3E}">
        <p14:creationId xmlns:p14="http://schemas.microsoft.com/office/powerpoint/2010/main" val="294358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0C93-968A-C82E-A799-AAB6A6E6D887}"/>
              </a:ext>
            </a:extLst>
          </p:cNvPr>
          <p:cNvSpPr>
            <a:spLocks noGrp="1"/>
          </p:cNvSpPr>
          <p:nvPr>
            <p:ph type="title"/>
          </p:nvPr>
        </p:nvSpPr>
        <p:spPr/>
        <p:txBody>
          <a:bodyPr/>
          <a:lstStyle/>
          <a:p>
            <a:r>
              <a:rPr lang="en-GB"/>
              <a:t>WHAT IS THE TRICS TPMR FACILITY</a:t>
            </a:r>
          </a:p>
        </p:txBody>
      </p:sp>
      <p:sp>
        <p:nvSpPr>
          <p:cNvPr id="3" name="Content Placeholder 2">
            <a:extLst>
              <a:ext uri="{FF2B5EF4-FFF2-40B4-BE49-F238E27FC236}">
                <a16:creationId xmlns:a16="http://schemas.microsoft.com/office/drawing/2014/main" id="{9043E01E-E8FB-69D2-A71E-5F809915569A}"/>
              </a:ext>
            </a:extLst>
          </p:cNvPr>
          <p:cNvSpPr>
            <a:spLocks noGrp="1"/>
          </p:cNvSpPr>
          <p:nvPr>
            <p:ph idx="1"/>
          </p:nvPr>
        </p:nvSpPr>
        <p:spPr>
          <a:xfrm>
            <a:off x="680321" y="2336872"/>
            <a:ext cx="9613861" cy="961499"/>
          </a:xfrm>
        </p:spPr>
        <p:txBody>
          <a:bodyPr>
            <a:normAutofit/>
          </a:bodyPr>
          <a:lstStyle/>
          <a:p>
            <a:r>
              <a:rPr lang="en-GB"/>
              <a:t>It provides direct data comparisons for SAM sites that have been surveyed more than once (which is quite often).</a:t>
            </a:r>
          </a:p>
        </p:txBody>
      </p:sp>
      <p:pic>
        <p:nvPicPr>
          <p:cNvPr id="6" name="Picture 5">
            <a:extLst>
              <a:ext uri="{FF2B5EF4-FFF2-40B4-BE49-F238E27FC236}">
                <a16:creationId xmlns:a16="http://schemas.microsoft.com/office/drawing/2014/main" id="{ED408EEF-914A-60FE-B359-5A7D66D007AF}"/>
              </a:ext>
            </a:extLst>
          </p:cNvPr>
          <p:cNvPicPr>
            <a:picLocks noChangeAspect="1"/>
          </p:cNvPicPr>
          <p:nvPr/>
        </p:nvPicPr>
        <p:blipFill>
          <a:blip r:embed="rId3"/>
          <a:stretch>
            <a:fillRect/>
          </a:stretch>
        </p:blipFill>
        <p:spPr>
          <a:xfrm>
            <a:off x="1556443" y="3298371"/>
            <a:ext cx="7861616" cy="1882178"/>
          </a:xfrm>
          <a:prstGeom prst="rect">
            <a:avLst/>
          </a:prstGeom>
        </p:spPr>
      </p:pic>
      <p:sp>
        <p:nvSpPr>
          <p:cNvPr id="7" name="TextBox 6">
            <a:extLst>
              <a:ext uri="{FF2B5EF4-FFF2-40B4-BE49-F238E27FC236}">
                <a16:creationId xmlns:a16="http://schemas.microsoft.com/office/drawing/2014/main" id="{920F8BE8-0696-7537-1BAB-BCC100B702CF}"/>
              </a:ext>
            </a:extLst>
          </p:cNvPr>
          <p:cNvSpPr txBox="1"/>
          <p:nvPr/>
        </p:nvSpPr>
        <p:spPr>
          <a:xfrm>
            <a:off x="680321" y="5359568"/>
            <a:ext cx="10129193" cy="1200329"/>
          </a:xfrm>
          <a:prstGeom prst="rect">
            <a:avLst/>
          </a:prstGeom>
          <a:noFill/>
        </p:spPr>
        <p:txBody>
          <a:bodyPr wrap="square" rtlCol="0">
            <a:spAutoFit/>
          </a:bodyPr>
          <a:lstStyle/>
          <a:p>
            <a:pPr marL="342900" indent="-342900">
              <a:buFont typeface="Arial" panose="020B0604020202020204" pitchFamily="34" charset="0"/>
              <a:buChar char="•"/>
            </a:pPr>
            <a:r>
              <a:rPr lang="en-GB" sz="2400"/>
              <a:t>The TPMR does not provide any suggestions of why there may have been changes over time, providing the hard data allowing practitioners to exercise their professional judgement.</a:t>
            </a:r>
          </a:p>
        </p:txBody>
      </p:sp>
      <p:pic>
        <p:nvPicPr>
          <p:cNvPr id="5" name="Picture 4">
            <a:extLst>
              <a:ext uri="{FF2B5EF4-FFF2-40B4-BE49-F238E27FC236}">
                <a16:creationId xmlns:a16="http://schemas.microsoft.com/office/drawing/2014/main" id="{18C6B329-2BDF-DFA5-BD92-68CF0EA37B0A}"/>
              </a:ext>
            </a:extLst>
          </p:cNvPr>
          <p:cNvPicPr>
            <a:picLocks noChangeAspect="1"/>
          </p:cNvPicPr>
          <p:nvPr/>
        </p:nvPicPr>
        <p:blipFill>
          <a:blip r:embed="rId4"/>
          <a:stretch>
            <a:fillRect/>
          </a:stretch>
        </p:blipFill>
        <p:spPr>
          <a:xfrm>
            <a:off x="10809514" y="650513"/>
            <a:ext cx="1091279" cy="1286367"/>
          </a:xfrm>
          <a:prstGeom prst="rect">
            <a:avLst/>
          </a:prstGeom>
        </p:spPr>
      </p:pic>
    </p:spTree>
    <p:extLst>
      <p:ext uri="{BB962C8B-B14F-4D97-AF65-F5344CB8AC3E}">
        <p14:creationId xmlns:p14="http://schemas.microsoft.com/office/powerpoint/2010/main" val="350900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9104-BD0A-21D8-2390-3D88DDA29D83}"/>
              </a:ext>
            </a:extLst>
          </p:cNvPr>
          <p:cNvSpPr>
            <a:spLocks noGrp="1"/>
          </p:cNvSpPr>
          <p:nvPr>
            <p:ph type="title"/>
          </p:nvPr>
        </p:nvSpPr>
        <p:spPr/>
        <p:txBody>
          <a:bodyPr/>
          <a:lstStyle/>
          <a:p>
            <a:r>
              <a:rPr lang="en-GB"/>
              <a:t>THE UPDATED TPMR FACILITY</a:t>
            </a:r>
          </a:p>
        </p:txBody>
      </p:sp>
      <p:sp>
        <p:nvSpPr>
          <p:cNvPr id="3" name="Content Placeholder 2">
            <a:extLst>
              <a:ext uri="{FF2B5EF4-FFF2-40B4-BE49-F238E27FC236}">
                <a16:creationId xmlns:a16="http://schemas.microsoft.com/office/drawing/2014/main" id="{72575517-C0D9-C6CA-9B57-B26F8057AB09}"/>
              </a:ext>
            </a:extLst>
          </p:cNvPr>
          <p:cNvSpPr>
            <a:spLocks noGrp="1"/>
          </p:cNvSpPr>
          <p:nvPr>
            <p:ph idx="1"/>
          </p:nvPr>
        </p:nvSpPr>
        <p:spPr>
          <a:xfrm>
            <a:off x="680322" y="2336872"/>
            <a:ext cx="8974041" cy="4127427"/>
          </a:xfrm>
        </p:spPr>
        <p:txBody>
          <a:bodyPr>
            <a:normAutofit/>
          </a:bodyPr>
          <a:lstStyle/>
          <a:p>
            <a:endParaRPr lang="en-GB"/>
          </a:p>
          <a:p>
            <a:endParaRPr lang="en-GB"/>
          </a:p>
        </p:txBody>
      </p:sp>
      <p:sp>
        <p:nvSpPr>
          <p:cNvPr id="10" name="TextBox 9">
            <a:extLst>
              <a:ext uri="{FF2B5EF4-FFF2-40B4-BE49-F238E27FC236}">
                <a16:creationId xmlns:a16="http://schemas.microsoft.com/office/drawing/2014/main" id="{07753819-AA56-8365-C078-D3328D609009}"/>
              </a:ext>
            </a:extLst>
          </p:cNvPr>
          <p:cNvSpPr txBox="1"/>
          <p:nvPr/>
        </p:nvSpPr>
        <p:spPr>
          <a:xfrm>
            <a:off x="231304" y="2309315"/>
            <a:ext cx="10062878" cy="3785652"/>
          </a:xfrm>
          <a:prstGeom prst="rect">
            <a:avLst/>
          </a:prstGeom>
          <a:noFill/>
        </p:spPr>
        <p:txBody>
          <a:bodyPr wrap="square" rtlCol="0">
            <a:spAutoFit/>
          </a:bodyPr>
          <a:lstStyle/>
          <a:p>
            <a:pPr marL="342900" indent="-342900">
              <a:buFont typeface="Arial" panose="020B0604020202020204" pitchFamily="34" charset="0"/>
              <a:buChar char="•"/>
            </a:pPr>
            <a:r>
              <a:rPr lang="en-GB" sz="2400"/>
              <a:t>Following a major update to the Travel Plan data section in 2022 it was necessary to also update and improve the TPMR facility. </a:t>
            </a:r>
          </a:p>
          <a:p>
            <a:pPr marL="342900" indent="-342900">
              <a:buFont typeface="Arial" panose="020B0604020202020204" pitchFamily="34" charset="0"/>
              <a:buChar char="•"/>
            </a:pPr>
            <a:r>
              <a:rPr lang="en-GB" sz="2400"/>
              <a:t>This work took place this year and went live in TRICS version 7.10.3 (September 2023).</a:t>
            </a:r>
          </a:p>
          <a:p>
            <a:pPr marL="342900" indent="-342900">
              <a:buFont typeface="Arial" panose="020B0604020202020204" pitchFamily="34" charset="0"/>
              <a:buChar char="•"/>
            </a:pPr>
            <a:r>
              <a:rPr lang="en-GB" sz="2400"/>
              <a:t>This update and improvement needed to be compatible with all SAM Surveys input before 2023, as well as all the surveys undertaken from 2023 onwards.</a:t>
            </a:r>
          </a:p>
          <a:p>
            <a:pPr marL="342900" indent="-342900">
              <a:buFont typeface="Arial" panose="020B0604020202020204" pitchFamily="34" charset="0"/>
              <a:buChar char="•"/>
            </a:pPr>
            <a:r>
              <a:rPr lang="en-GB" sz="2400"/>
              <a:t>It was also necessary to make it compatible with the fact that the TRICS Travel Plan data section had been split between residential and non-residential development types. </a:t>
            </a:r>
          </a:p>
        </p:txBody>
      </p:sp>
      <p:pic>
        <p:nvPicPr>
          <p:cNvPr id="5" name="Picture 4">
            <a:extLst>
              <a:ext uri="{FF2B5EF4-FFF2-40B4-BE49-F238E27FC236}">
                <a16:creationId xmlns:a16="http://schemas.microsoft.com/office/drawing/2014/main" id="{58968949-4A66-75DB-1B1B-2383783FF2EE}"/>
              </a:ext>
            </a:extLst>
          </p:cNvPr>
          <p:cNvPicPr>
            <a:picLocks noChangeAspect="1"/>
          </p:cNvPicPr>
          <p:nvPr/>
        </p:nvPicPr>
        <p:blipFill>
          <a:blip r:embed="rId3"/>
          <a:stretch>
            <a:fillRect/>
          </a:stretch>
        </p:blipFill>
        <p:spPr>
          <a:xfrm>
            <a:off x="10856006" y="650513"/>
            <a:ext cx="1091279" cy="1286367"/>
          </a:xfrm>
          <a:prstGeom prst="rect">
            <a:avLst/>
          </a:prstGeom>
        </p:spPr>
      </p:pic>
    </p:spTree>
    <p:extLst>
      <p:ext uri="{BB962C8B-B14F-4D97-AF65-F5344CB8AC3E}">
        <p14:creationId xmlns:p14="http://schemas.microsoft.com/office/powerpoint/2010/main" val="383168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UPDATED TPMR FACILITY - IMPROVEMENTS</a:t>
            </a:r>
            <a:endParaRPr lang="en-US"/>
          </a:p>
        </p:txBody>
      </p:sp>
      <p:sp>
        <p:nvSpPr>
          <p:cNvPr id="3" name="Content Placeholder 2"/>
          <p:cNvSpPr>
            <a:spLocks noGrp="1"/>
          </p:cNvSpPr>
          <p:nvPr>
            <p:ph idx="1"/>
          </p:nvPr>
        </p:nvSpPr>
        <p:spPr>
          <a:xfrm>
            <a:off x="110974" y="2090057"/>
            <a:ext cx="10308933" cy="4267200"/>
          </a:xfrm>
        </p:spPr>
        <p:txBody>
          <a:bodyPr>
            <a:normAutofit/>
          </a:bodyPr>
          <a:lstStyle/>
          <a:p>
            <a:r>
              <a:rPr lang="en-GB"/>
              <a:t>A complete re-write of all automated explanatory commentary, expanding the previous version to make the report more descriptive with improved context.</a:t>
            </a:r>
          </a:p>
          <a:p>
            <a:r>
              <a:rPr lang="en-GB"/>
              <a:t>An improved layout and presentation of the report.</a:t>
            </a:r>
          </a:p>
          <a:p>
            <a:r>
              <a:rPr lang="en-GB"/>
              <a:t>The addition of further site, development and parking data in reports.</a:t>
            </a:r>
          </a:p>
          <a:p>
            <a:r>
              <a:rPr lang="en-GB"/>
              <a:t>Data showing increases of occupied dwellings, site area and on-site parking for sites surveyed on more than one occasion is now shown in reports.</a:t>
            </a:r>
          </a:p>
          <a:p>
            <a:r>
              <a:rPr lang="en-GB"/>
              <a:t>An increase in the amount of information shown about a site’s travel plan, broken down into sub-categories which are named depending on whether the site was surveyed before 2023 or from 2023 onwards.</a:t>
            </a:r>
          </a:p>
        </p:txBody>
      </p:sp>
      <p:pic>
        <p:nvPicPr>
          <p:cNvPr id="5" name="Picture 4">
            <a:extLst>
              <a:ext uri="{FF2B5EF4-FFF2-40B4-BE49-F238E27FC236}">
                <a16:creationId xmlns:a16="http://schemas.microsoft.com/office/drawing/2014/main" id="{C6854F18-D66A-49D7-FFA3-48DB292E3215}"/>
              </a:ext>
            </a:extLst>
          </p:cNvPr>
          <p:cNvPicPr>
            <a:picLocks noChangeAspect="1"/>
          </p:cNvPicPr>
          <p:nvPr/>
        </p:nvPicPr>
        <p:blipFill>
          <a:blip r:embed="rId3"/>
          <a:stretch>
            <a:fillRect/>
          </a:stretch>
        </p:blipFill>
        <p:spPr>
          <a:xfrm>
            <a:off x="10845374" y="650513"/>
            <a:ext cx="1091279" cy="1286367"/>
          </a:xfrm>
          <a:prstGeom prst="rect">
            <a:avLst/>
          </a:prstGeom>
        </p:spPr>
      </p:pic>
    </p:spTree>
    <p:extLst>
      <p:ext uri="{BB962C8B-B14F-4D97-AF65-F5344CB8AC3E}">
        <p14:creationId xmlns:p14="http://schemas.microsoft.com/office/powerpoint/2010/main" val="290990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8D07-6654-8A7C-984B-A43A1B1B9C4C}"/>
              </a:ext>
            </a:extLst>
          </p:cNvPr>
          <p:cNvSpPr>
            <a:spLocks noGrp="1"/>
          </p:cNvSpPr>
          <p:nvPr>
            <p:ph type="title"/>
          </p:nvPr>
        </p:nvSpPr>
        <p:spPr/>
        <p:txBody>
          <a:bodyPr/>
          <a:lstStyle/>
          <a:p>
            <a:r>
              <a:rPr lang="en-GB"/>
              <a:t>HOW TO ACCESS THE TPMR FACILITY</a:t>
            </a:r>
          </a:p>
        </p:txBody>
      </p:sp>
      <p:sp>
        <p:nvSpPr>
          <p:cNvPr id="3" name="Content Placeholder 2">
            <a:extLst>
              <a:ext uri="{FF2B5EF4-FFF2-40B4-BE49-F238E27FC236}">
                <a16:creationId xmlns:a16="http://schemas.microsoft.com/office/drawing/2014/main" id="{4722AEC0-56D7-CBCA-585E-CA6CAE483615}"/>
              </a:ext>
            </a:extLst>
          </p:cNvPr>
          <p:cNvSpPr>
            <a:spLocks noGrp="1"/>
          </p:cNvSpPr>
          <p:nvPr>
            <p:ph idx="1"/>
          </p:nvPr>
        </p:nvSpPr>
        <p:spPr>
          <a:xfrm>
            <a:off x="680322" y="2336872"/>
            <a:ext cx="4306348" cy="4106457"/>
          </a:xfrm>
        </p:spPr>
        <p:txBody>
          <a:bodyPr>
            <a:normAutofit/>
          </a:bodyPr>
          <a:lstStyle/>
          <a:p>
            <a:r>
              <a:rPr lang="en-GB"/>
              <a:t>When viewing an individual SAM site in TRICS, select the Travel Plan data section.</a:t>
            </a:r>
          </a:p>
          <a:p>
            <a:r>
              <a:rPr lang="en-GB"/>
              <a:t>Then, select the Travel Plan Monitoring Report button.</a:t>
            </a:r>
          </a:p>
          <a:p>
            <a:r>
              <a:rPr lang="en-GB"/>
              <a:t>The TPMR facility is then accessed, and its various sub-sections become available.</a:t>
            </a:r>
          </a:p>
        </p:txBody>
      </p:sp>
      <p:pic>
        <p:nvPicPr>
          <p:cNvPr id="6" name="Picture 5">
            <a:extLst>
              <a:ext uri="{FF2B5EF4-FFF2-40B4-BE49-F238E27FC236}">
                <a16:creationId xmlns:a16="http://schemas.microsoft.com/office/drawing/2014/main" id="{C9EC5CF9-3F2A-24AE-467D-92762B7FCF88}"/>
              </a:ext>
            </a:extLst>
          </p:cNvPr>
          <p:cNvPicPr>
            <a:picLocks noChangeAspect="1"/>
          </p:cNvPicPr>
          <p:nvPr/>
        </p:nvPicPr>
        <p:blipFill>
          <a:blip r:embed="rId3"/>
          <a:stretch>
            <a:fillRect/>
          </a:stretch>
        </p:blipFill>
        <p:spPr>
          <a:xfrm>
            <a:off x="5269584" y="2505456"/>
            <a:ext cx="1652832" cy="3599316"/>
          </a:xfrm>
          <a:prstGeom prst="rect">
            <a:avLst/>
          </a:prstGeom>
        </p:spPr>
      </p:pic>
      <p:pic>
        <p:nvPicPr>
          <p:cNvPr id="8" name="Picture 7">
            <a:extLst>
              <a:ext uri="{FF2B5EF4-FFF2-40B4-BE49-F238E27FC236}">
                <a16:creationId xmlns:a16="http://schemas.microsoft.com/office/drawing/2014/main" id="{DD7C4693-AB06-4BEE-6687-44D36E291278}"/>
              </a:ext>
            </a:extLst>
          </p:cNvPr>
          <p:cNvPicPr>
            <a:picLocks noChangeAspect="1"/>
          </p:cNvPicPr>
          <p:nvPr/>
        </p:nvPicPr>
        <p:blipFill>
          <a:blip r:embed="rId4"/>
          <a:stretch>
            <a:fillRect/>
          </a:stretch>
        </p:blipFill>
        <p:spPr>
          <a:xfrm>
            <a:off x="7050624" y="2505456"/>
            <a:ext cx="1709675" cy="3599316"/>
          </a:xfrm>
          <a:prstGeom prst="rect">
            <a:avLst/>
          </a:prstGeom>
        </p:spPr>
      </p:pic>
      <p:pic>
        <p:nvPicPr>
          <p:cNvPr id="10" name="Picture 9">
            <a:extLst>
              <a:ext uri="{FF2B5EF4-FFF2-40B4-BE49-F238E27FC236}">
                <a16:creationId xmlns:a16="http://schemas.microsoft.com/office/drawing/2014/main" id="{86E431F9-FB6E-C228-837D-0ABC3C24836F}"/>
              </a:ext>
            </a:extLst>
          </p:cNvPr>
          <p:cNvPicPr>
            <a:picLocks noChangeAspect="1"/>
          </p:cNvPicPr>
          <p:nvPr/>
        </p:nvPicPr>
        <p:blipFill>
          <a:blip r:embed="rId5"/>
          <a:stretch>
            <a:fillRect/>
          </a:stretch>
        </p:blipFill>
        <p:spPr>
          <a:xfrm>
            <a:off x="8888507" y="2505456"/>
            <a:ext cx="2098662" cy="3599316"/>
          </a:xfrm>
          <a:prstGeom prst="rect">
            <a:avLst/>
          </a:prstGeom>
        </p:spPr>
      </p:pic>
      <p:pic>
        <p:nvPicPr>
          <p:cNvPr id="5" name="Picture 4">
            <a:extLst>
              <a:ext uri="{FF2B5EF4-FFF2-40B4-BE49-F238E27FC236}">
                <a16:creationId xmlns:a16="http://schemas.microsoft.com/office/drawing/2014/main" id="{69A09960-48F1-BEC0-4AB1-39E2E73C800C}"/>
              </a:ext>
            </a:extLst>
          </p:cNvPr>
          <p:cNvPicPr>
            <a:picLocks noChangeAspect="1"/>
          </p:cNvPicPr>
          <p:nvPr/>
        </p:nvPicPr>
        <p:blipFill>
          <a:blip r:embed="rId6"/>
          <a:stretch>
            <a:fillRect/>
          </a:stretch>
        </p:blipFill>
        <p:spPr>
          <a:xfrm>
            <a:off x="10834741" y="650513"/>
            <a:ext cx="1091279" cy="1286367"/>
          </a:xfrm>
          <a:prstGeom prst="rect">
            <a:avLst/>
          </a:prstGeom>
        </p:spPr>
      </p:pic>
    </p:spTree>
    <p:extLst>
      <p:ext uri="{BB962C8B-B14F-4D97-AF65-F5344CB8AC3E}">
        <p14:creationId xmlns:p14="http://schemas.microsoft.com/office/powerpoint/2010/main" val="194593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18B6-047B-DC6F-9147-18D049A0E85B}"/>
              </a:ext>
            </a:extLst>
          </p:cNvPr>
          <p:cNvSpPr>
            <a:spLocks noGrp="1"/>
          </p:cNvSpPr>
          <p:nvPr>
            <p:ph type="ctrTitle"/>
          </p:nvPr>
        </p:nvSpPr>
        <p:spPr/>
        <p:txBody>
          <a:bodyPr/>
          <a:lstStyle/>
          <a:p>
            <a:r>
              <a:rPr lang="en-GB"/>
              <a:t>EXAMPLES OF TPMR USE</a:t>
            </a:r>
          </a:p>
        </p:txBody>
      </p:sp>
      <p:pic>
        <p:nvPicPr>
          <p:cNvPr id="3" name="Picture 2">
            <a:extLst>
              <a:ext uri="{FF2B5EF4-FFF2-40B4-BE49-F238E27FC236}">
                <a16:creationId xmlns:a16="http://schemas.microsoft.com/office/drawing/2014/main" id="{76EA8DBD-32B9-DD1E-E2C8-4AE57E00B12E}"/>
              </a:ext>
            </a:extLst>
          </p:cNvPr>
          <p:cNvPicPr>
            <a:picLocks noChangeAspect="1"/>
          </p:cNvPicPr>
          <p:nvPr/>
        </p:nvPicPr>
        <p:blipFill>
          <a:blip r:embed="rId3"/>
          <a:stretch>
            <a:fillRect/>
          </a:stretch>
        </p:blipFill>
        <p:spPr>
          <a:xfrm>
            <a:off x="10079830" y="2820412"/>
            <a:ext cx="1091279" cy="1286367"/>
          </a:xfrm>
          <a:prstGeom prst="rect">
            <a:avLst/>
          </a:prstGeom>
        </p:spPr>
      </p:pic>
    </p:spTree>
    <p:extLst>
      <p:ext uri="{BB962C8B-B14F-4D97-AF65-F5344CB8AC3E}">
        <p14:creationId xmlns:p14="http://schemas.microsoft.com/office/powerpoint/2010/main" val="3273945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DETAILS (RESIDENTIAL LAND USE)</a:t>
            </a:r>
          </a:p>
        </p:txBody>
      </p:sp>
      <p:pic>
        <p:nvPicPr>
          <p:cNvPr id="10" name="Picture 9">
            <a:extLst>
              <a:ext uri="{FF2B5EF4-FFF2-40B4-BE49-F238E27FC236}">
                <a16:creationId xmlns:a16="http://schemas.microsoft.com/office/drawing/2014/main" id="{7816A6AC-5519-3F19-7EA9-6482029246DA}"/>
              </a:ext>
            </a:extLst>
          </p:cNvPr>
          <p:cNvPicPr>
            <a:picLocks noChangeAspect="1"/>
          </p:cNvPicPr>
          <p:nvPr/>
        </p:nvPicPr>
        <p:blipFill>
          <a:blip r:embed="rId3"/>
          <a:stretch>
            <a:fillRect/>
          </a:stretch>
        </p:blipFill>
        <p:spPr>
          <a:xfrm>
            <a:off x="680321" y="2409913"/>
            <a:ext cx="2382716" cy="3980879"/>
          </a:xfrm>
          <a:prstGeom prst="rect">
            <a:avLst/>
          </a:prstGeom>
        </p:spPr>
      </p:pic>
      <p:pic>
        <p:nvPicPr>
          <p:cNvPr id="12" name="Picture 11">
            <a:extLst>
              <a:ext uri="{FF2B5EF4-FFF2-40B4-BE49-F238E27FC236}">
                <a16:creationId xmlns:a16="http://schemas.microsoft.com/office/drawing/2014/main" id="{CB9B7181-263B-944A-AF1E-D363865A9D80}"/>
              </a:ext>
            </a:extLst>
          </p:cNvPr>
          <p:cNvPicPr>
            <a:picLocks noChangeAspect="1"/>
          </p:cNvPicPr>
          <p:nvPr/>
        </p:nvPicPr>
        <p:blipFill>
          <a:blip r:embed="rId4"/>
          <a:stretch>
            <a:fillRect/>
          </a:stretch>
        </p:blipFill>
        <p:spPr>
          <a:xfrm>
            <a:off x="3973791" y="2109132"/>
            <a:ext cx="6446115" cy="4582442"/>
          </a:xfrm>
          <a:prstGeom prst="rect">
            <a:avLst/>
          </a:prstGeom>
        </p:spPr>
      </p:pic>
      <p:pic>
        <p:nvPicPr>
          <p:cNvPr id="3" name="Picture 2">
            <a:extLst>
              <a:ext uri="{FF2B5EF4-FFF2-40B4-BE49-F238E27FC236}">
                <a16:creationId xmlns:a16="http://schemas.microsoft.com/office/drawing/2014/main" id="{984277F3-896D-3FBE-D71B-9E2803F7B6E1}"/>
              </a:ext>
            </a:extLst>
          </p:cNvPr>
          <p:cNvPicPr>
            <a:picLocks noChangeAspect="1"/>
          </p:cNvPicPr>
          <p:nvPr/>
        </p:nvPicPr>
        <p:blipFill>
          <a:blip r:embed="rId5"/>
          <a:stretch>
            <a:fillRect/>
          </a:stretch>
        </p:blipFill>
        <p:spPr>
          <a:xfrm>
            <a:off x="10824109" y="650513"/>
            <a:ext cx="1091279" cy="1286367"/>
          </a:xfrm>
          <a:prstGeom prst="rect">
            <a:avLst/>
          </a:prstGeom>
        </p:spPr>
      </p:pic>
    </p:spTree>
    <p:extLst>
      <p:ext uri="{BB962C8B-B14F-4D97-AF65-F5344CB8AC3E}">
        <p14:creationId xmlns:p14="http://schemas.microsoft.com/office/powerpoint/2010/main" val="3961123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5EB6-8CB7-A01C-9723-68FD0B78EFF7}"/>
              </a:ext>
            </a:extLst>
          </p:cNvPr>
          <p:cNvSpPr>
            <a:spLocks noGrp="1"/>
          </p:cNvSpPr>
          <p:nvPr>
            <p:ph type="title"/>
          </p:nvPr>
        </p:nvSpPr>
        <p:spPr/>
        <p:txBody>
          <a:bodyPr/>
          <a:lstStyle/>
          <a:p>
            <a:r>
              <a:rPr lang="en-GB"/>
              <a:t>SITE DETAILS (NON-RESIDENTIAL LAND USE)</a:t>
            </a:r>
          </a:p>
        </p:txBody>
      </p:sp>
      <p:pic>
        <p:nvPicPr>
          <p:cNvPr id="4" name="Picture 3">
            <a:extLst>
              <a:ext uri="{FF2B5EF4-FFF2-40B4-BE49-F238E27FC236}">
                <a16:creationId xmlns:a16="http://schemas.microsoft.com/office/drawing/2014/main" id="{537E2F73-9C31-F579-9365-BDE196016963}"/>
              </a:ext>
            </a:extLst>
          </p:cNvPr>
          <p:cNvPicPr>
            <a:picLocks noChangeAspect="1"/>
          </p:cNvPicPr>
          <p:nvPr/>
        </p:nvPicPr>
        <p:blipFill>
          <a:blip r:embed="rId3"/>
          <a:stretch>
            <a:fillRect/>
          </a:stretch>
        </p:blipFill>
        <p:spPr>
          <a:xfrm>
            <a:off x="680321" y="2429081"/>
            <a:ext cx="2382716" cy="3980879"/>
          </a:xfrm>
          <a:prstGeom prst="rect">
            <a:avLst/>
          </a:prstGeom>
        </p:spPr>
      </p:pic>
      <p:pic>
        <p:nvPicPr>
          <p:cNvPr id="6" name="Picture 5">
            <a:extLst>
              <a:ext uri="{FF2B5EF4-FFF2-40B4-BE49-F238E27FC236}">
                <a16:creationId xmlns:a16="http://schemas.microsoft.com/office/drawing/2014/main" id="{50CF4EAB-E563-929E-8559-21792429667E}"/>
              </a:ext>
            </a:extLst>
          </p:cNvPr>
          <p:cNvPicPr>
            <a:picLocks noChangeAspect="1"/>
          </p:cNvPicPr>
          <p:nvPr/>
        </p:nvPicPr>
        <p:blipFill>
          <a:blip r:embed="rId4"/>
          <a:stretch>
            <a:fillRect/>
          </a:stretch>
        </p:blipFill>
        <p:spPr>
          <a:xfrm>
            <a:off x="3828018" y="2087369"/>
            <a:ext cx="6579204" cy="4664305"/>
          </a:xfrm>
          <a:prstGeom prst="rect">
            <a:avLst/>
          </a:prstGeom>
        </p:spPr>
      </p:pic>
      <p:pic>
        <p:nvPicPr>
          <p:cNvPr id="5" name="Picture 4">
            <a:extLst>
              <a:ext uri="{FF2B5EF4-FFF2-40B4-BE49-F238E27FC236}">
                <a16:creationId xmlns:a16="http://schemas.microsoft.com/office/drawing/2014/main" id="{CB964E93-8DF9-7D9C-9EA2-FBD1650E198C}"/>
              </a:ext>
            </a:extLst>
          </p:cNvPr>
          <p:cNvPicPr>
            <a:picLocks noChangeAspect="1"/>
          </p:cNvPicPr>
          <p:nvPr/>
        </p:nvPicPr>
        <p:blipFill>
          <a:blip r:embed="rId5"/>
          <a:stretch>
            <a:fillRect/>
          </a:stretch>
        </p:blipFill>
        <p:spPr>
          <a:xfrm>
            <a:off x="10813476" y="650513"/>
            <a:ext cx="1091279" cy="1286367"/>
          </a:xfrm>
          <a:prstGeom prst="rect">
            <a:avLst/>
          </a:prstGeom>
        </p:spPr>
      </p:pic>
    </p:spTree>
    <p:extLst>
      <p:ext uri="{BB962C8B-B14F-4D97-AF65-F5344CB8AC3E}">
        <p14:creationId xmlns:p14="http://schemas.microsoft.com/office/powerpoint/2010/main" val="355434796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7" ma:contentTypeDescription="Create a new document." ma:contentTypeScope="" ma:versionID="78ddf3aff6527c84ac0dc62429be23b8">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a55dcc9a28b69a944de9a29f18b4061e"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7791FE-EE20-4F35-BE8E-9B6AE7E18EDE}">
  <ds:schemaRefs>
    <ds:schemaRef ds:uri="6b2095e5-45cc-46a0-a5ff-7534f9b29bc9"/>
    <ds:schemaRef ds:uri="d0294d5e-4e3d-4b1c-9473-73456619eb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F82A6E-2CD3-4198-9448-59237FC5CF6C}">
  <ds:schemaRefs>
    <ds:schemaRef ds:uri="6b2095e5-45cc-46a0-a5ff-7534f9b29bc9"/>
    <ds:schemaRef ds:uri="d0294d5e-4e3d-4b1c-9473-73456619eb6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702993B-388D-4C85-9C86-B94E65C62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TM04033917[[fn=Berlin]]</Template>
  <TotalTime>0</TotalTime>
  <Words>3382</Words>
  <Application>Microsoft Macintosh PowerPoint</Application>
  <PresentationFormat>Widescreen</PresentationFormat>
  <Paragraphs>118</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Trebuchet MS</vt:lpstr>
      <vt:lpstr>Berlin</vt:lpstr>
      <vt:lpstr>Enhanced Travel Plan Monitoring Reports Using TRICS</vt:lpstr>
      <vt:lpstr>WHAT IS THE TRICS TPMR FACILITY</vt:lpstr>
      <vt:lpstr>WHAT IS THE TRICS TPMR FACILITY</vt:lpstr>
      <vt:lpstr>THE UPDATED TPMR FACILITY</vt:lpstr>
      <vt:lpstr>UPDATED TPMR FACILITY - IMPROVEMENTS</vt:lpstr>
      <vt:lpstr>HOW TO ACCESS THE TPMR FACILITY</vt:lpstr>
      <vt:lpstr>EXAMPLES OF TPMR USE</vt:lpstr>
      <vt:lpstr>SITE DETAILS (RESIDENTIAL LAND USE)</vt:lpstr>
      <vt:lpstr>SITE DETAILS (NON-RESIDENTIAL LAND USE)</vt:lpstr>
      <vt:lpstr>TRAVEL PLAN IMPLEMENTATION (ALL LAND USES)</vt:lpstr>
      <vt:lpstr>TRAVEL PLAN MODE SPLITS &amp; TARGETS/OBJECTIVES (RESIDENTIAL LAND USE)</vt:lpstr>
      <vt:lpstr>TRAVEL PLAN MODE SPLITS &amp; TARGETS/OBJECTIVES (NON-RESIDENTIAL LAND USES)</vt:lpstr>
      <vt:lpstr>TRAVEL PLAN FEATURES</vt:lpstr>
      <vt:lpstr>SELECTION PARAMETERS</vt:lpstr>
      <vt:lpstr>SELECTION PARAMETERS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TPMR USER GUIDE DOCUMENT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Collection Programmes</dc:title>
  <dc:creator>Ian</dc:creator>
  <cp:lastModifiedBy>WEST Lorraine</cp:lastModifiedBy>
  <cp:revision>2</cp:revision>
  <dcterms:created xsi:type="dcterms:W3CDTF">2016-11-21T13:17:53Z</dcterms:created>
  <dcterms:modified xsi:type="dcterms:W3CDTF">2023-11-30T08:56:12Z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